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7" r:id="rId5"/>
    <p:sldId id="258" r:id="rId6"/>
    <p:sldId id="259" r:id="rId7"/>
    <p:sldId id="260" r:id="rId8"/>
    <p:sldId id="261" r:id="rId9"/>
    <p:sldId id="262" r:id="rId10"/>
    <p:sldId id="263" r:id="rId11"/>
    <p:sldId id="264" r:id="rId12"/>
    <p:sldId id="265" r:id="rId13"/>
    <p:sldId id="266" r:id="rId14"/>
    <p:sldId id="268" r:id="rId15"/>
    <p:sldId id="269" r:id="rId16"/>
    <p:sldId id="270"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BAA151-3B9B-480A-BEFD-BA3311AA60C3}"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D2C283DC-1619-4F02-A710-512B863F0CA6}">
      <dgm:prSet/>
      <dgm:spPr/>
      <dgm:t>
        <a:bodyPr/>
        <a:lstStyle/>
        <a:p>
          <a:r>
            <a:rPr lang="en-IN"/>
            <a:t>Data : Supermarket Data with 21 attributes and 9995 rows.</a:t>
          </a:r>
          <a:endParaRPr lang="en-US"/>
        </a:p>
      </dgm:t>
    </dgm:pt>
    <dgm:pt modelId="{3EF6306E-97CF-45B3-A3CA-ECE1D59AC8C3}" type="parTrans" cxnId="{6E9FFC41-D0A6-4E63-8F63-656EFD1C3BAA}">
      <dgm:prSet/>
      <dgm:spPr/>
      <dgm:t>
        <a:bodyPr/>
        <a:lstStyle/>
        <a:p>
          <a:endParaRPr lang="en-US"/>
        </a:p>
      </dgm:t>
    </dgm:pt>
    <dgm:pt modelId="{F5D03B52-6B63-4450-A2B6-CA658B4406DE}" type="sibTrans" cxnId="{6E9FFC41-D0A6-4E63-8F63-656EFD1C3BAA}">
      <dgm:prSet/>
      <dgm:spPr/>
      <dgm:t>
        <a:bodyPr/>
        <a:lstStyle/>
        <a:p>
          <a:pPr>
            <a:lnSpc>
              <a:spcPct val="100000"/>
            </a:lnSpc>
          </a:pPr>
          <a:endParaRPr lang="en-US"/>
        </a:p>
      </dgm:t>
    </dgm:pt>
    <dgm:pt modelId="{089D5D0F-AE93-405B-AB38-85731E298DB5}">
      <dgm:prSet/>
      <dgm:spPr/>
      <dgm:t>
        <a:bodyPr/>
        <a:lstStyle/>
        <a:p>
          <a:r>
            <a:rPr lang="en-IN"/>
            <a:t>Data has record of Different categories sales and their profit according to the region with period duration – (2014 to 2017)</a:t>
          </a:r>
          <a:endParaRPr lang="en-US"/>
        </a:p>
      </dgm:t>
    </dgm:pt>
    <dgm:pt modelId="{16394A86-6654-417C-92CF-F9DB660C0E0D}" type="parTrans" cxnId="{3FCFB407-63C8-4F35-A8F7-F9C9F60182EA}">
      <dgm:prSet/>
      <dgm:spPr/>
      <dgm:t>
        <a:bodyPr/>
        <a:lstStyle/>
        <a:p>
          <a:endParaRPr lang="en-US"/>
        </a:p>
      </dgm:t>
    </dgm:pt>
    <dgm:pt modelId="{14E6E603-0333-4139-BFDC-7F35896C9709}" type="sibTrans" cxnId="{3FCFB407-63C8-4F35-A8F7-F9C9F60182EA}">
      <dgm:prSet/>
      <dgm:spPr/>
      <dgm:t>
        <a:bodyPr/>
        <a:lstStyle/>
        <a:p>
          <a:pPr>
            <a:lnSpc>
              <a:spcPct val="100000"/>
            </a:lnSpc>
          </a:pPr>
          <a:endParaRPr lang="en-US"/>
        </a:p>
      </dgm:t>
    </dgm:pt>
    <dgm:pt modelId="{A4383B93-95C9-4D40-BF3C-0F4A665506FA}">
      <dgm:prSet/>
      <dgm:spPr/>
      <dgm:t>
        <a:bodyPr/>
        <a:lstStyle/>
        <a:p>
          <a:r>
            <a:rPr lang="en-IN"/>
            <a:t>DATASET SOURCE: https://www.kaggle.com/datasets/vivek468/superstore-dataset-final</a:t>
          </a:r>
          <a:endParaRPr lang="en-US"/>
        </a:p>
      </dgm:t>
    </dgm:pt>
    <dgm:pt modelId="{9361FB07-A5B1-4784-8975-E5E05C9149DD}" type="parTrans" cxnId="{D01E3DF7-C8E6-4EEB-8D6F-FF0F67E3DA91}">
      <dgm:prSet/>
      <dgm:spPr/>
      <dgm:t>
        <a:bodyPr/>
        <a:lstStyle/>
        <a:p>
          <a:endParaRPr lang="en-US"/>
        </a:p>
      </dgm:t>
    </dgm:pt>
    <dgm:pt modelId="{E5D0A904-F221-4E6B-9B9E-542E4A4BAC3E}" type="sibTrans" cxnId="{D01E3DF7-C8E6-4EEB-8D6F-FF0F67E3DA91}">
      <dgm:prSet/>
      <dgm:spPr/>
      <dgm:t>
        <a:bodyPr/>
        <a:lstStyle/>
        <a:p>
          <a:endParaRPr lang="en-US"/>
        </a:p>
      </dgm:t>
    </dgm:pt>
    <dgm:pt modelId="{E024DE1B-0F2C-4DCF-BB6E-4FB40E410181}" type="pres">
      <dgm:prSet presAssocID="{54BAA151-3B9B-480A-BEFD-BA3311AA60C3}" presName="vert0" presStyleCnt="0">
        <dgm:presLayoutVars>
          <dgm:dir/>
          <dgm:animOne val="branch"/>
          <dgm:animLvl val="lvl"/>
        </dgm:presLayoutVars>
      </dgm:prSet>
      <dgm:spPr/>
    </dgm:pt>
    <dgm:pt modelId="{685A7E5C-5D4F-44E5-8633-E20C9E7C597D}" type="pres">
      <dgm:prSet presAssocID="{D2C283DC-1619-4F02-A710-512B863F0CA6}" presName="thickLine" presStyleLbl="alignNode1" presStyleIdx="0" presStyleCnt="3"/>
      <dgm:spPr/>
    </dgm:pt>
    <dgm:pt modelId="{37F6D121-0E10-4322-974B-C0D69F39A799}" type="pres">
      <dgm:prSet presAssocID="{D2C283DC-1619-4F02-A710-512B863F0CA6}" presName="horz1" presStyleCnt="0"/>
      <dgm:spPr/>
    </dgm:pt>
    <dgm:pt modelId="{5AE42036-16E6-4BB7-B293-B0041E1D37E1}" type="pres">
      <dgm:prSet presAssocID="{D2C283DC-1619-4F02-A710-512B863F0CA6}" presName="tx1" presStyleLbl="revTx" presStyleIdx="0" presStyleCnt="3"/>
      <dgm:spPr/>
    </dgm:pt>
    <dgm:pt modelId="{CACBBD9A-D38C-4BD0-A564-88D3ED857F53}" type="pres">
      <dgm:prSet presAssocID="{D2C283DC-1619-4F02-A710-512B863F0CA6}" presName="vert1" presStyleCnt="0"/>
      <dgm:spPr/>
    </dgm:pt>
    <dgm:pt modelId="{5B8A85D6-CA07-4B06-AB18-CAD04F16B804}" type="pres">
      <dgm:prSet presAssocID="{089D5D0F-AE93-405B-AB38-85731E298DB5}" presName="thickLine" presStyleLbl="alignNode1" presStyleIdx="1" presStyleCnt="3"/>
      <dgm:spPr/>
    </dgm:pt>
    <dgm:pt modelId="{344EC200-A453-4D5F-BB1B-C5D6952C8F0D}" type="pres">
      <dgm:prSet presAssocID="{089D5D0F-AE93-405B-AB38-85731E298DB5}" presName="horz1" presStyleCnt="0"/>
      <dgm:spPr/>
    </dgm:pt>
    <dgm:pt modelId="{45915DFE-9A96-4ECC-A18E-96DF99148C7D}" type="pres">
      <dgm:prSet presAssocID="{089D5D0F-AE93-405B-AB38-85731E298DB5}" presName="tx1" presStyleLbl="revTx" presStyleIdx="1" presStyleCnt="3"/>
      <dgm:spPr/>
    </dgm:pt>
    <dgm:pt modelId="{425A8C77-3BE0-4A67-A596-6C45552E18E8}" type="pres">
      <dgm:prSet presAssocID="{089D5D0F-AE93-405B-AB38-85731E298DB5}" presName="vert1" presStyleCnt="0"/>
      <dgm:spPr/>
    </dgm:pt>
    <dgm:pt modelId="{D0D2242C-7E9B-4BDB-8515-F7F4839E8C28}" type="pres">
      <dgm:prSet presAssocID="{A4383B93-95C9-4D40-BF3C-0F4A665506FA}" presName="thickLine" presStyleLbl="alignNode1" presStyleIdx="2" presStyleCnt="3"/>
      <dgm:spPr/>
    </dgm:pt>
    <dgm:pt modelId="{6B51DF34-71FB-42F0-9205-31A0F6B779E1}" type="pres">
      <dgm:prSet presAssocID="{A4383B93-95C9-4D40-BF3C-0F4A665506FA}" presName="horz1" presStyleCnt="0"/>
      <dgm:spPr/>
    </dgm:pt>
    <dgm:pt modelId="{E7295B9F-F92B-42E7-B167-794C4BE5B150}" type="pres">
      <dgm:prSet presAssocID="{A4383B93-95C9-4D40-BF3C-0F4A665506FA}" presName="tx1" presStyleLbl="revTx" presStyleIdx="2" presStyleCnt="3"/>
      <dgm:spPr/>
    </dgm:pt>
    <dgm:pt modelId="{6B924876-BDEB-4068-B6C3-6DE27AD78D89}" type="pres">
      <dgm:prSet presAssocID="{A4383B93-95C9-4D40-BF3C-0F4A665506FA}" presName="vert1" presStyleCnt="0"/>
      <dgm:spPr/>
    </dgm:pt>
  </dgm:ptLst>
  <dgm:cxnLst>
    <dgm:cxn modelId="{3FCFB407-63C8-4F35-A8F7-F9C9F60182EA}" srcId="{54BAA151-3B9B-480A-BEFD-BA3311AA60C3}" destId="{089D5D0F-AE93-405B-AB38-85731E298DB5}" srcOrd="1" destOrd="0" parTransId="{16394A86-6654-417C-92CF-F9DB660C0E0D}" sibTransId="{14E6E603-0333-4139-BFDC-7F35896C9709}"/>
    <dgm:cxn modelId="{F8E3DD19-C1AA-496A-A21C-DD77FE269058}" type="presOf" srcId="{D2C283DC-1619-4F02-A710-512B863F0CA6}" destId="{5AE42036-16E6-4BB7-B293-B0041E1D37E1}" srcOrd="0" destOrd="0" presId="urn:microsoft.com/office/officeart/2008/layout/LinedList"/>
    <dgm:cxn modelId="{7843003D-C322-4FE7-839F-C5DFB106CC83}" type="presOf" srcId="{54BAA151-3B9B-480A-BEFD-BA3311AA60C3}" destId="{E024DE1B-0F2C-4DCF-BB6E-4FB40E410181}" srcOrd="0" destOrd="0" presId="urn:microsoft.com/office/officeart/2008/layout/LinedList"/>
    <dgm:cxn modelId="{6E9FFC41-D0A6-4E63-8F63-656EFD1C3BAA}" srcId="{54BAA151-3B9B-480A-BEFD-BA3311AA60C3}" destId="{D2C283DC-1619-4F02-A710-512B863F0CA6}" srcOrd="0" destOrd="0" parTransId="{3EF6306E-97CF-45B3-A3CA-ECE1D59AC8C3}" sibTransId="{F5D03B52-6B63-4450-A2B6-CA658B4406DE}"/>
    <dgm:cxn modelId="{C29C59DB-5A8D-4692-B13A-FCACA7FCC283}" type="presOf" srcId="{A4383B93-95C9-4D40-BF3C-0F4A665506FA}" destId="{E7295B9F-F92B-42E7-B167-794C4BE5B150}" srcOrd="0" destOrd="0" presId="urn:microsoft.com/office/officeart/2008/layout/LinedList"/>
    <dgm:cxn modelId="{F90858E4-32C2-4880-849D-1D364C9A189A}" type="presOf" srcId="{089D5D0F-AE93-405B-AB38-85731E298DB5}" destId="{45915DFE-9A96-4ECC-A18E-96DF99148C7D}" srcOrd="0" destOrd="0" presId="urn:microsoft.com/office/officeart/2008/layout/LinedList"/>
    <dgm:cxn modelId="{D01E3DF7-C8E6-4EEB-8D6F-FF0F67E3DA91}" srcId="{54BAA151-3B9B-480A-BEFD-BA3311AA60C3}" destId="{A4383B93-95C9-4D40-BF3C-0F4A665506FA}" srcOrd="2" destOrd="0" parTransId="{9361FB07-A5B1-4784-8975-E5E05C9149DD}" sibTransId="{E5D0A904-F221-4E6B-9B9E-542E4A4BAC3E}"/>
    <dgm:cxn modelId="{3FABA9E6-A91F-4DB8-A7B6-EBF4C6973C60}" type="presParOf" srcId="{E024DE1B-0F2C-4DCF-BB6E-4FB40E410181}" destId="{685A7E5C-5D4F-44E5-8633-E20C9E7C597D}" srcOrd="0" destOrd="0" presId="urn:microsoft.com/office/officeart/2008/layout/LinedList"/>
    <dgm:cxn modelId="{23029790-BA28-4979-A2EB-508153DC7C70}" type="presParOf" srcId="{E024DE1B-0F2C-4DCF-BB6E-4FB40E410181}" destId="{37F6D121-0E10-4322-974B-C0D69F39A799}" srcOrd="1" destOrd="0" presId="urn:microsoft.com/office/officeart/2008/layout/LinedList"/>
    <dgm:cxn modelId="{40FCB4EC-42B9-43F0-B8BA-E00C268BA104}" type="presParOf" srcId="{37F6D121-0E10-4322-974B-C0D69F39A799}" destId="{5AE42036-16E6-4BB7-B293-B0041E1D37E1}" srcOrd="0" destOrd="0" presId="urn:microsoft.com/office/officeart/2008/layout/LinedList"/>
    <dgm:cxn modelId="{1F2617B5-FE19-4C31-BD4A-4100E951FF78}" type="presParOf" srcId="{37F6D121-0E10-4322-974B-C0D69F39A799}" destId="{CACBBD9A-D38C-4BD0-A564-88D3ED857F53}" srcOrd="1" destOrd="0" presId="urn:microsoft.com/office/officeart/2008/layout/LinedList"/>
    <dgm:cxn modelId="{EBAD3D1C-7055-4A64-BF99-B8AD9A92E7F2}" type="presParOf" srcId="{E024DE1B-0F2C-4DCF-BB6E-4FB40E410181}" destId="{5B8A85D6-CA07-4B06-AB18-CAD04F16B804}" srcOrd="2" destOrd="0" presId="urn:microsoft.com/office/officeart/2008/layout/LinedList"/>
    <dgm:cxn modelId="{1A8BC178-4627-4678-9875-63D24D262512}" type="presParOf" srcId="{E024DE1B-0F2C-4DCF-BB6E-4FB40E410181}" destId="{344EC200-A453-4D5F-BB1B-C5D6952C8F0D}" srcOrd="3" destOrd="0" presId="urn:microsoft.com/office/officeart/2008/layout/LinedList"/>
    <dgm:cxn modelId="{41A49742-87C6-4A40-98E0-0E1273B784F4}" type="presParOf" srcId="{344EC200-A453-4D5F-BB1B-C5D6952C8F0D}" destId="{45915DFE-9A96-4ECC-A18E-96DF99148C7D}" srcOrd="0" destOrd="0" presId="urn:microsoft.com/office/officeart/2008/layout/LinedList"/>
    <dgm:cxn modelId="{F442E20C-C2A0-483E-931A-5B3F4D6F9D9C}" type="presParOf" srcId="{344EC200-A453-4D5F-BB1B-C5D6952C8F0D}" destId="{425A8C77-3BE0-4A67-A596-6C45552E18E8}" srcOrd="1" destOrd="0" presId="urn:microsoft.com/office/officeart/2008/layout/LinedList"/>
    <dgm:cxn modelId="{DC208B7B-341F-4B87-87E9-8F3E13DE7873}" type="presParOf" srcId="{E024DE1B-0F2C-4DCF-BB6E-4FB40E410181}" destId="{D0D2242C-7E9B-4BDB-8515-F7F4839E8C28}" srcOrd="4" destOrd="0" presId="urn:microsoft.com/office/officeart/2008/layout/LinedList"/>
    <dgm:cxn modelId="{ECCBF599-6173-4A4C-95C2-CFC6719BCEC4}" type="presParOf" srcId="{E024DE1B-0F2C-4DCF-BB6E-4FB40E410181}" destId="{6B51DF34-71FB-42F0-9205-31A0F6B779E1}" srcOrd="5" destOrd="0" presId="urn:microsoft.com/office/officeart/2008/layout/LinedList"/>
    <dgm:cxn modelId="{71A8AE1F-0B3D-41AC-BCCC-7656C87D6653}" type="presParOf" srcId="{6B51DF34-71FB-42F0-9205-31A0F6B779E1}" destId="{E7295B9F-F92B-42E7-B167-794C4BE5B150}" srcOrd="0" destOrd="0" presId="urn:microsoft.com/office/officeart/2008/layout/LinedList"/>
    <dgm:cxn modelId="{06814D2B-10EF-42DE-B3AA-1D48B95EBFA7}" type="presParOf" srcId="{6B51DF34-71FB-42F0-9205-31A0F6B779E1}" destId="{6B924876-BDEB-4068-B6C3-6DE27AD78D8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2F60E0F5-2E94-4F66-BA28-D0F31476DB6A}"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9566D06-E189-4949-A36E-A9571215A6ED}">
      <dgm:prSet/>
      <dgm:spPr/>
      <dgm:t>
        <a:bodyPr/>
        <a:lstStyle/>
        <a:p>
          <a:r>
            <a:rPr lang="en-IN"/>
            <a:t>Where is Superstore Profitable? </a:t>
          </a:r>
          <a:endParaRPr lang="en-US"/>
        </a:p>
      </dgm:t>
    </dgm:pt>
    <dgm:pt modelId="{785A472F-C97D-4C9A-A188-DB6423AF28E8}" type="parTrans" cxnId="{8E0E9D10-F94F-4A61-9FA2-F7BD83467D24}">
      <dgm:prSet/>
      <dgm:spPr/>
      <dgm:t>
        <a:bodyPr/>
        <a:lstStyle/>
        <a:p>
          <a:endParaRPr lang="en-US"/>
        </a:p>
      </dgm:t>
    </dgm:pt>
    <dgm:pt modelId="{615512F1-83FC-4BFB-ABBA-1930CA1C7934}" type="sibTrans" cxnId="{8E0E9D10-F94F-4A61-9FA2-F7BD83467D24}">
      <dgm:prSet/>
      <dgm:spPr/>
      <dgm:t>
        <a:bodyPr/>
        <a:lstStyle/>
        <a:p>
          <a:endParaRPr lang="en-US"/>
        </a:p>
      </dgm:t>
    </dgm:pt>
    <dgm:pt modelId="{0C17D20C-2D5F-4F3B-A269-DFC60340D66C}">
      <dgm:prSet/>
      <dgm:spPr/>
      <dgm:t>
        <a:bodyPr/>
        <a:lstStyle/>
        <a:p>
          <a:r>
            <a:rPr lang="en-IN"/>
            <a:t>What is common shipping mode preferred?</a:t>
          </a:r>
          <a:endParaRPr lang="en-US"/>
        </a:p>
      </dgm:t>
    </dgm:pt>
    <dgm:pt modelId="{7ECFA74E-37F8-44FC-8527-5A6834E79373}" type="parTrans" cxnId="{9511E5EF-915D-4B15-AD7F-62FCB36854AC}">
      <dgm:prSet/>
      <dgm:spPr/>
      <dgm:t>
        <a:bodyPr/>
        <a:lstStyle/>
        <a:p>
          <a:endParaRPr lang="en-US"/>
        </a:p>
      </dgm:t>
    </dgm:pt>
    <dgm:pt modelId="{70862E5D-19AB-4143-AAD8-E1E8C9CCCBF9}" type="sibTrans" cxnId="{9511E5EF-915D-4B15-AD7F-62FCB36854AC}">
      <dgm:prSet/>
      <dgm:spPr/>
      <dgm:t>
        <a:bodyPr/>
        <a:lstStyle/>
        <a:p>
          <a:endParaRPr lang="en-US"/>
        </a:p>
      </dgm:t>
    </dgm:pt>
    <dgm:pt modelId="{C9B1F7D6-CCF1-45FF-A6C7-49A9EDEBC586}">
      <dgm:prSet/>
      <dgm:spPr/>
      <dgm:t>
        <a:bodyPr/>
        <a:lstStyle/>
        <a:p>
          <a:r>
            <a:rPr lang="en-IN"/>
            <a:t>What segmentation gives more profit to store?</a:t>
          </a:r>
          <a:endParaRPr lang="en-US"/>
        </a:p>
      </dgm:t>
    </dgm:pt>
    <dgm:pt modelId="{D7DE9881-0A30-47CE-8931-DD414546261A}" type="parTrans" cxnId="{A664FB9E-8B22-47E4-A55A-02C9BC949707}">
      <dgm:prSet/>
      <dgm:spPr/>
      <dgm:t>
        <a:bodyPr/>
        <a:lstStyle/>
        <a:p>
          <a:endParaRPr lang="en-US"/>
        </a:p>
      </dgm:t>
    </dgm:pt>
    <dgm:pt modelId="{4A50E59D-30E9-4322-AB01-387CAEB49FAB}" type="sibTrans" cxnId="{A664FB9E-8B22-47E4-A55A-02C9BC949707}">
      <dgm:prSet/>
      <dgm:spPr/>
      <dgm:t>
        <a:bodyPr/>
        <a:lstStyle/>
        <a:p>
          <a:endParaRPr lang="en-US"/>
        </a:p>
      </dgm:t>
    </dgm:pt>
    <dgm:pt modelId="{0BB735FD-1DF4-42AB-82B5-83DF9DC7A688}">
      <dgm:prSet/>
      <dgm:spPr/>
      <dgm:t>
        <a:bodyPr/>
        <a:lstStyle/>
        <a:p>
          <a:r>
            <a:rPr lang="en-IN"/>
            <a:t>Which state(city) specifically should store invest more?</a:t>
          </a:r>
          <a:endParaRPr lang="en-US"/>
        </a:p>
      </dgm:t>
    </dgm:pt>
    <dgm:pt modelId="{1A44DC3A-4E5C-4117-BC21-8E655802C8A0}" type="parTrans" cxnId="{494CD556-49DA-40EB-9308-05CA2387276C}">
      <dgm:prSet/>
      <dgm:spPr/>
      <dgm:t>
        <a:bodyPr/>
        <a:lstStyle/>
        <a:p>
          <a:endParaRPr lang="en-US"/>
        </a:p>
      </dgm:t>
    </dgm:pt>
    <dgm:pt modelId="{F116435C-D4A7-4C0C-8812-F621906EF387}" type="sibTrans" cxnId="{494CD556-49DA-40EB-9308-05CA2387276C}">
      <dgm:prSet/>
      <dgm:spPr/>
      <dgm:t>
        <a:bodyPr/>
        <a:lstStyle/>
        <a:p>
          <a:endParaRPr lang="en-US"/>
        </a:p>
      </dgm:t>
    </dgm:pt>
    <dgm:pt modelId="{8DF15C1D-77E2-4DCB-BD20-05A6B08A02FC}">
      <dgm:prSet/>
      <dgm:spPr/>
      <dgm:t>
        <a:bodyPr/>
        <a:lstStyle/>
        <a:p>
          <a:r>
            <a:rPr lang="en-IN"/>
            <a:t>Forecasting future profit estimates for different categories</a:t>
          </a:r>
          <a:endParaRPr lang="en-US"/>
        </a:p>
      </dgm:t>
    </dgm:pt>
    <dgm:pt modelId="{500ACCF4-C039-4C46-930E-A9FACD840CFB}" type="parTrans" cxnId="{C920A339-70BA-47A8-8FC7-278DCB0E9969}">
      <dgm:prSet/>
      <dgm:spPr/>
      <dgm:t>
        <a:bodyPr/>
        <a:lstStyle/>
        <a:p>
          <a:endParaRPr lang="en-US"/>
        </a:p>
      </dgm:t>
    </dgm:pt>
    <dgm:pt modelId="{92615D21-97FB-45F2-A56F-A6CDA6644651}" type="sibTrans" cxnId="{C920A339-70BA-47A8-8FC7-278DCB0E9969}">
      <dgm:prSet/>
      <dgm:spPr/>
      <dgm:t>
        <a:bodyPr/>
        <a:lstStyle/>
        <a:p>
          <a:endParaRPr lang="en-US"/>
        </a:p>
      </dgm:t>
    </dgm:pt>
    <dgm:pt modelId="{3044424F-7005-4F6D-90C2-517F9E5C8307}" type="pres">
      <dgm:prSet presAssocID="{2F60E0F5-2E94-4F66-BA28-D0F31476DB6A}" presName="root" presStyleCnt="0">
        <dgm:presLayoutVars>
          <dgm:dir/>
          <dgm:resizeHandles val="exact"/>
        </dgm:presLayoutVars>
      </dgm:prSet>
      <dgm:spPr/>
    </dgm:pt>
    <dgm:pt modelId="{099C2850-1253-42C8-8A7B-9FC5417B85C6}" type="pres">
      <dgm:prSet presAssocID="{49566D06-E189-4949-A36E-A9571215A6ED}" presName="compNode" presStyleCnt="0"/>
      <dgm:spPr/>
    </dgm:pt>
    <dgm:pt modelId="{B2BE3F46-EEFD-40F7-A0CD-A42FEBC9882E}" type="pres">
      <dgm:prSet presAssocID="{49566D06-E189-4949-A36E-A9571215A6E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s"/>
        </a:ext>
      </dgm:extLst>
    </dgm:pt>
    <dgm:pt modelId="{4F3390E2-76E0-43ED-AF55-AD1D10008859}" type="pres">
      <dgm:prSet presAssocID="{49566D06-E189-4949-A36E-A9571215A6ED}" presName="spaceRect" presStyleCnt="0"/>
      <dgm:spPr/>
    </dgm:pt>
    <dgm:pt modelId="{ED89D8B5-4232-4BF6-81D0-CFA606D16D9D}" type="pres">
      <dgm:prSet presAssocID="{49566D06-E189-4949-A36E-A9571215A6ED}" presName="textRect" presStyleLbl="revTx" presStyleIdx="0" presStyleCnt="5">
        <dgm:presLayoutVars>
          <dgm:chMax val="1"/>
          <dgm:chPref val="1"/>
        </dgm:presLayoutVars>
      </dgm:prSet>
      <dgm:spPr/>
    </dgm:pt>
    <dgm:pt modelId="{05466131-71DE-4DA9-ABEA-96D09B47E851}" type="pres">
      <dgm:prSet presAssocID="{615512F1-83FC-4BFB-ABBA-1930CA1C7934}" presName="sibTrans" presStyleCnt="0"/>
      <dgm:spPr/>
    </dgm:pt>
    <dgm:pt modelId="{8AFF7F30-9ABE-4F59-8CCE-84091948EA4B}" type="pres">
      <dgm:prSet presAssocID="{0C17D20C-2D5F-4F3B-A269-DFC60340D66C}" presName="compNode" presStyleCnt="0"/>
      <dgm:spPr/>
    </dgm:pt>
    <dgm:pt modelId="{70D159DF-E9FE-4D6C-9CAB-6BD993B4477F}" type="pres">
      <dgm:prSet presAssocID="{0C17D20C-2D5F-4F3B-A269-DFC60340D66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ug boat"/>
        </a:ext>
      </dgm:extLst>
    </dgm:pt>
    <dgm:pt modelId="{45609BDE-7CE8-4D0A-9C35-9C0862BEE51F}" type="pres">
      <dgm:prSet presAssocID="{0C17D20C-2D5F-4F3B-A269-DFC60340D66C}" presName="spaceRect" presStyleCnt="0"/>
      <dgm:spPr/>
    </dgm:pt>
    <dgm:pt modelId="{D38A235C-9EAB-4A3F-ADCF-4AF5375B12C2}" type="pres">
      <dgm:prSet presAssocID="{0C17D20C-2D5F-4F3B-A269-DFC60340D66C}" presName="textRect" presStyleLbl="revTx" presStyleIdx="1" presStyleCnt="5">
        <dgm:presLayoutVars>
          <dgm:chMax val="1"/>
          <dgm:chPref val="1"/>
        </dgm:presLayoutVars>
      </dgm:prSet>
      <dgm:spPr/>
    </dgm:pt>
    <dgm:pt modelId="{255F7939-4DD0-42FA-92F9-87A1CF1415A4}" type="pres">
      <dgm:prSet presAssocID="{70862E5D-19AB-4143-AAD8-E1E8C9CCCBF9}" presName="sibTrans" presStyleCnt="0"/>
      <dgm:spPr/>
    </dgm:pt>
    <dgm:pt modelId="{DDA57C76-AE71-44C7-AB89-3FDB9840F9C2}" type="pres">
      <dgm:prSet presAssocID="{C9B1F7D6-CCF1-45FF-A6C7-49A9EDEBC586}" presName="compNode" presStyleCnt="0"/>
      <dgm:spPr/>
    </dgm:pt>
    <dgm:pt modelId="{EA0A35A8-7CE8-4C89-AFD3-872C6318BAE3}" type="pres">
      <dgm:prSet presAssocID="{C9B1F7D6-CCF1-45FF-A6C7-49A9EDEBC58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re"/>
        </a:ext>
      </dgm:extLst>
    </dgm:pt>
    <dgm:pt modelId="{EDB8D994-5BF3-46CD-BA30-D80FCF8EC902}" type="pres">
      <dgm:prSet presAssocID="{C9B1F7D6-CCF1-45FF-A6C7-49A9EDEBC586}" presName="spaceRect" presStyleCnt="0"/>
      <dgm:spPr/>
    </dgm:pt>
    <dgm:pt modelId="{EF11FBDC-D903-4F98-A519-3D4BA370E1B4}" type="pres">
      <dgm:prSet presAssocID="{C9B1F7D6-CCF1-45FF-A6C7-49A9EDEBC586}" presName="textRect" presStyleLbl="revTx" presStyleIdx="2" presStyleCnt="5">
        <dgm:presLayoutVars>
          <dgm:chMax val="1"/>
          <dgm:chPref val="1"/>
        </dgm:presLayoutVars>
      </dgm:prSet>
      <dgm:spPr/>
    </dgm:pt>
    <dgm:pt modelId="{A0699161-1551-4D93-BE3F-2D7ACC481F50}" type="pres">
      <dgm:prSet presAssocID="{4A50E59D-30E9-4322-AB01-387CAEB49FAB}" presName="sibTrans" presStyleCnt="0"/>
      <dgm:spPr/>
    </dgm:pt>
    <dgm:pt modelId="{83CF9437-E8E5-4D65-A753-AA901E848D3D}" type="pres">
      <dgm:prSet presAssocID="{0BB735FD-1DF4-42AB-82B5-83DF9DC7A688}" presName="compNode" presStyleCnt="0"/>
      <dgm:spPr/>
    </dgm:pt>
    <dgm:pt modelId="{AEE26E7F-EE02-468C-9674-4EC75E8E1347}" type="pres">
      <dgm:prSet presAssocID="{0BB735FD-1DF4-42AB-82B5-83DF9DC7A68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ity"/>
        </a:ext>
      </dgm:extLst>
    </dgm:pt>
    <dgm:pt modelId="{B027CD5A-C7E9-48DF-A1F5-E14A7355B262}" type="pres">
      <dgm:prSet presAssocID="{0BB735FD-1DF4-42AB-82B5-83DF9DC7A688}" presName="spaceRect" presStyleCnt="0"/>
      <dgm:spPr/>
    </dgm:pt>
    <dgm:pt modelId="{7D6BE3BA-E3C3-4161-9D36-C738ADA16639}" type="pres">
      <dgm:prSet presAssocID="{0BB735FD-1DF4-42AB-82B5-83DF9DC7A688}" presName="textRect" presStyleLbl="revTx" presStyleIdx="3" presStyleCnt="5">
        <dgm:presLayoutVars>
          <dgm:chMax val="1"/>
          <dgm:chPref val="1"/>
        </dgm:presLayoutVars>
      </dgm:prSet>
      <dgm:spPr/>
    </dgm:pt>
    <dgm:pt modelId="{C294F88C-8658-46F5-B3FA-3CA3033FC714}" type="pres">
      <dgm:prSet presAssocID="{F116435C-D4A7-4C0C-8812-F621906EF387}" presName="sibTrans" presStyleCnt="0"/>
      <dgm:spPr/>
    </dgm:pt>
    <dgm:pt modelId="{2E97CAB2-9060-42E2-BADD-CC0ED60D7708}" type="pres">
      <dgm:prSet presAssocID="{8DF15C1D-77E2-4DCB-BD20-05A6B08A02FC}" presName="compNode" presStyleCnt="0"/>
      <dgm:spPr/>
    </dgm:pt>
    <dgm:pt modelId="{F8442C2D-574C-49DD-82EB-0D128797C611}" type="pres">
      <dgm:prSet presAssocID="{8DF15C1D-77E2-4DCB-BD20-05A6B08A02F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07BAF746-3CA4-4C11-9B79-54310AE05FC3}" type="pres">
      <dgm:prSet presAssocID="{8DF15C1D-77E2-4DCB-BD20-05A6B08A02FC}" presName="spaceRect" presStyleCnt="0"/>
      <dgm:spPr/>
    </dgm:pt>
    <dgm:pt modelId="{BBFC3938-837B-45AD-A6C1-D256A94961ED}" type="pres">
      <dgm:prSet presAssocID="{8DF15C1D-77E2-4DCB-BD20-05A6B08A02FC}" presName="textRect" presStyleLbl="revTx" presStyleIdx="4" presStyleCnt="5">
        <dgm:presLayoutVars>
          <dgm:chMax val="1"/>
          <dgm:chPref val="1"/>
        </dgm:presLayoutVars>
      </dgm:prSet>
      <dgm:spPr/>
    </dgm:pt>
  </dgm:ptLst>
  <dgm:cxnLst>
    <dgm:cxn modelId="{8E0E9D10-F94F-4A61-9FA2-F7BD83467D24}" srcId="{2F60E0F5-2E94-4F66-BA28-D0F31476DB6A}" destId="{49566D06-E189-4949-A36E-A9571215A6ED}" srcOrd="0" destOrd="0" parTransId="{785A472F-C97D-4C9A-A188-DB6423AF28E8}" sibTransId="{615512F1-83FC-4BFB-ABBA-1930CA1C7934}"/>
    <dgm:cxn modelId="{6ADA3B33-B826-4FE9-9D5A-C744D1625829}" type="presOf" srcId="{8DF15C1D-77E2-4DCB-BD20-05A6B08A02FC}" destId="{BBFC3938-837B-45AD-A6C1-D256A94961ED}" srcOrd="0" destOrd="0" presId="urn:microsoft.com/office/officeart/2018/2/layout/IconLabelList"/>
    <dgm:cxn modelId="{5C05E637-6C14-4AFB-8DAD-66A6C1D84446}" type="presOf" srcId="{0C17D20C-2D5F-4F3B-A269-DFC60340D66C}" destId="{D38A235C-9EAB-4A3F-ADCF-4AF5375B12C2}" srcOrd="0" destOrd="0" presId="urn:microsoft.com/office/officeart/2018/2/layout/IconLabelList"/>
    <dgm:cxn modelId="{C920A339-70BA-47A8-8FC7-278DCB0E9969}" srcId="{2F60E0F5-2E94-4F66-BA28-D0F31476DB6A}" destId="{8DF15C1D-77E2-4DCB-BD20-05A6B08A02FC}" srcOrd="4" destOrd="0" parTransId="{500ACCF4-C039-4C46-930E-A9FACD840CFB}" sibTransId="{92615D21-97FB-45F2-A56F-A6CDA6644651}"/>
    <dgm:cxn modelId="{494CD556-49DA-40EB-9308-05CA2387276C}" srcId="{2F60E0F5-2E94-4F66-BA28-D0F31476DB6A}" destId="{0BB735FD-1DF4-42AB-82B5-83DF9DC7A688}" srcOrd="3" destOrd="0" parTransId="{1A44DC3A-4E5C-4117-BC21-8E655802C8A0}" sibTransId="{F116435C-D4A7-4C0C-8812-F621906EF387}"/>
    <dgm:cxn modelId="{A664FB9E-8B22-47E4-A55A-02C9BC949707}" srcId="{2F60E0F5-2E94-4F66-BA28-D0F31476DB6A}" destId="{C9B1F7D6-CCF1-45FF-A6C7-49A9EDEBC586}" srcOrd="2" destOrd="0" parTransId="{D7DE9881-0A30-47CE-8931-DD414546261A}" sibTransId="{4A50E59D-30E9-4322-AB01-387CAEB49FAB}"/>
    <dgm:cxn modelId="{325287A5-4695-4078-A580-DD9C8F744562}" type="presOf" srcId="{C9B1F7D6-CCF1-45FF-A6C7-49A9EDEBC586}" destId="{EF11FBDC-D903-4F98-A519-3D4BA370E1B4}" srcOrd="0" destOrd="0" presId="urn:microsoft.com/office/officeart/2018/2/layout/IconLabelList"/>
    <dgm:cxn modelId="{063D6EBD-691B-4A4D-B55E-A5CF4A7E2FF3}" type="presOf" srcId="{0BB735FD-1DF4-42AB-82B5-83DF9DC7A688}" destId="{7D6BE3BA-E3C3-4161-9D36-C738ADA16639}" srcOrd="0" destOrd="0" presId="urn:microsoft.com/office/officeart/2018/2/layout/IconLabelList"/>
    <dgm:cxn modelId="{D29317C4-ECAB-4F31-A7A2-B61FDD0A36D0}" type="presOf" srcId="{49566D06-E189-4949-A36E-A9571215A6ED}" destId="{ED89D8B5-4232-4BF6-81D0-CFA606D16D9D}" srcOrd="0" destOrd="0" presId="urn:microsoft.com/office/officeart/2018/2/layout/IconLabelList"/>
    <dgm:cxn modelId="{9511E5EF-915D-4B15-AD7F-62FCB36854AC}" srcId="{2F60E0F5-2E94-4F66-BA28-D0F31476DB6A}" destId="{0C17D20C-2D5F-4F3B-A269-DFC60340D66C}" srcOrd="1" destOrd="0" parTransId="{7ECFA74E-37F8-44FC-8527-5A6834E79373}" sibTransId="{70862E5D-19AB-4143-AAD8-E1E8C9CCCBF9}"/>
    <dgm:cxn modelId="{B67D30FA-861B-4B14-8557-3DECB15553E7}" type="presOf" srcId="{2F60E0F5-2E94-4F66-BA28-D0F31476DB6A}" destId="{3044424F-7005-4F6D-90C2-517F9E5C8307}" srcOrd="0" destOrd="0" presId="urn:microsoft.com/office/officeart/2018/2/layout/IconLabelList"/>
    <dgm:cxn modelId="{ADA2D6D0-1B66-49C9-A2E2-9A7DD2103C43}" type="presParOf" srcId="{3044424F-7005-4F6D-90C2-517F9E5C8307}" destId="{099C2850-1253-42C8-8A7B-9FC5417B85C6}" srcOrd="0" destOrd="0" presId="urn:microsoft.com/office/officeart/2018/2/layout/IconLabelList"/>
    <dgm:cxn modelId="{92BF6335-5EB6-4472-A443-E6D4EAE02068}" type="presParOf" srcId="{099C2850-1253-42C8-8A7B-9FC5417B85C6}" destId="{B2BE3F46-EEFD-40F7-A0CD-A42FEBC9882E}" srcOrd="0" destOrd="0" presId="urn:microsoft.com/office/officeart/2018/2/layout/IconLabelList"/>
    <dgm:cxn modelId="{430113FA-451D-488B-ACD2-C433215E922A}" type="presParOf" srcId="{099C2850-1253-42C8-8A7B-9FC5417B85C6}" destId="{4F3390E2-76E0-43ED-AF55-AD1D10008859}" srcOrd="1" destOrd="0" presId="urn:microsoft.com/office/officeart/2018/2/layout/IconLabelList"/>
    <dgm:cxn modelId="{DC16D2DE-265B-47F4-93F7-C807E0902DF9}" type="presParOf" srcId="{099C2850-1253-42C8-8A7B-9FC5417B85C6}" destId="{ED89D8B5-4232-4BF6-81D0-CFA606D16D9D}" srcOrd="2" destOrd="0" presId="urn:microsoft.com/office/officeart/2018/2/layout/IconLabelList"/>
    <dgm:cxn modelId="{60578432-709D-4A57-B9CD-4D2CC61EEAF9}" type="presParOf" srcId="{3044424F-7005-4F6D-90C2-517F9E5C8307}" destId="{05466131-71DE-4DA9-ABEA-96D09B47E851}" srcOrd="1" destOrd="0" presId="urn:microsoft.com/office/officeart/2018/2/layout/IconLabelList"/>
    <dgm:cxn modelId="{B47A81DE-0020-4FE6-AA42-E8BEEFC2711B}" type="presParOf" srcId="{3044424F-7005-4F6D-90C2-517F9E5C8307}" destId="{8AFF7F30-9ABE-4F59-8CCE-84091948EA4B}" srcOrd="2" destOrd="0" presId="urn:microsoft.com/office/officeart/2018/2/layout/IconLabelList"/>
    <dgm:cxn modelId="{F33C7CD8-6C17-4F7B-81CA-34469A68550E}" type="presParOf" srcId="{8AFF7F30-9ABE-4F59-8CCE-84091948EA4B}" destId="{70D159DF-E9FE-4D6C-9CAB-6BD993B4477F}" srcOrd="0" destOrd="0" presId="urn:microsoft.com/office/officeart/2018/2/layout/IconLabelList"/>
    <dgm:cxn modelId="{1CB24A98-6498-4F90-9683-A24930D9E4B5}" type="presParOf" srcId="{8AFF7F30-9ABE-4F59-8CCE-84091948EA4B}" destId="{45609BDE-7CE8-4D0A-9C35-9C0862BEE51F}" srcOrd="1" destOrd="0" presId="urn:microsoft.com/office/officeart/2018/2/layout/IconLabelList"/>
    <dgm:cxn modelId="{82CB1012-D8F3-4D3D-8C53-54158070CC7B}" type="presParOf" srcId="{8AFF7F30-9ABE-4F59-8CCE-84091948EA4B}" destId="{D38A235C-9EAB-4A3F-ADCF-4AF5375B12C2}" srcOrd="2" destOrd="0" presId="urn:microsoft.com/office/officeart/2018/2/layout/IconLabelList"/>
    <dgm:cxn modelId="{A7C89577-EAB7-4492-92F1-B91EF8C4007B}" type="presParOf" srcId="{3044424F-7005-4F6D-90C2-517F9E5C8307}" destId="{255F7939-4DD0-42FA-92F9-87A1CF1415A4}" srcOrd="3" destOrd="0" presId="urn:microsoft.com/office/officeart/2018/2/layout/IconLabelList"/>
    <dgm:cxn modelId="{E13148FA-F4CB-4C4E-B8AB-DD9ADFEC50C4}" type="presParOf" srcId="{3044424F-7005-4F6D-90C2-517F9E5C8307}" destId="{DDA57C76-AE71-44C7-AB89-3FDB9840F9C2}" srcOrd="4" destOrd="0" presId="urn:microsoft.com/office/officeart/2018/2/layout/IconLabelList"/>
    <dgm:cxn modelId="{B1FCF2D6-3AD9-45B6-9974-EB2B8C3AAFE6}" type="presParOf" srcId="{DDA57C76-AE71-44C7-AB89-3FDB9840F9C2}" destId="{EA0A35A8-7CE8-4C89-AFD3-872C6318BAE3}" srcOrd="0" destOrd="0" presId="urn:microsoft.com/office/officeart/2018/2/layout/IconLabelList"/>
    <dgm:cxn modelId="{9B7A1DCA-B800-47F0-B9C3-E16DE723B7CD}" type="presParOf" srcId="{DDA57C76-AE71-44C7-AB89-3FDB9840F9C2}" destId="{EDB8D994-5BF3-46CD-BA30-D80FCF8EC902}" srcOrd="1" destOrd="0" presId="urn:microsoft.com/office/officeart/2018/2/layout/IconLabelList"/>
    <dgm:cxn modelId="{26FDF695-C557-4A74-B7EA-C996ABA54042}" type="presParOf" srcId="{DDA57C76-AE71-44C7-AB89-3FDB9840F9C2}" destId="{EF11FBDC-D903-4F98-A519-3D4BA370E1B4}" srcOrd="2" destOrd="0" presId="urn:microsoft.com/office/officeart/2018/2/layout/IconLabelList"/>
    <dgm:cxn modelId="{6E474215-EC9B-4521-AD67-2479CA14C304}" type="presParOf" srcId="{3044424F-7005-4F6D-90C2-517F9E5C8307}" destId="{A0699161-1551-4D93-BE3F-2D7ACC481F50}" srcOrd="5" destOrd="0" presId="urn:microsoft.com/office/officeart/2018/2/layout/IconLabelList"/>
    <dgm:cxn modelId="{3A66DF38-99B8-437E-AC3A-CA4BC6FD6BDC}" type="presParOf" srcId="{3044424F-7005-4F6D-90C2-517F9E5C8307}" destId="{83CF9437-E8E5-4D65-A753-AA901E848D3D}" srcOrd="6" destOrd="0" presId="urn:microsoft.com/office/officeart/2018/2/layout/IconLabelList"/>
    <dgm:cxn modelId="{100AD678-912C-40D1-BB1A-44490B59EEE4}" type="presParOf" srcId="{83CF9437-E8E5-4D65-A753-AA901E848D3D}" destId="{AEE26E7F-EE02-468C-9674-4EC75E8E1347}" srcOrd="0" destOrd="0" presId="urn:microsoft.com/office/officeart/2018/2/layout/IconLabelList"/>
    <dgm:cxn modelId="{4059A971-E9D8-4474-9557-47906B4937F7}" type="presParOf" srcId="{83CF9437-E8E5-4D65-A753-AA901E848D3D}" destId="{B027CD5A-C7E9-48DF-A1F5-E14A7355B262}" srcOrd="1" destOrd="0" presId="urn:microsoft.com/office/officeart/2018/2/layout/IconLabelList"/>
    <dgm:cxn modelId="{4A78826D-F18B-46E6-8CB6-2723990E5D59}" type="presParOf" srcId="{83CF9437-E8E5-4D65-A753-AA901E848D3D}" destId="{7D6BE3BA-E3C3-4161-9D36-C738ADA16639}" srcOrd="2" destOrd="0" presId="urn:microsoft.com/office/officeart/2018/2/layout/IconLabelList"/>
    <dgm:cxn modelId="{84641171-50F8-4751-B0E8-A8E74D19C9F8}" type="presParOf" srcId="{3044424F-7005-4F6D-90C2-517F9E5C8307}" destId="{C294F88C-8658-46F5-B3FA-3CA3033FC714}" srcOrd="7" destOrd="0" presId="urn:microsoft.com/office/officeart/2018/2/layout/IconLabelList"/>
    <dgm:cxn modelId="{49D73095-FB62-4A97-A992-0FE9AA59E9C0}" type="presParOf" srcId="{3044424F-7005-4F6D-90C2-517F9E5C8307}" destId="{2E97CAB2-9060-42E2-BADD-CC0ED60D7708}" srcOrd="8" destOrd="0" presId="urn:microsoft.com/office/officeart/2018/2/layout/IconLabelList"/>
    <dgm:cxn modelId="{6398E3B9-19A4-48B7-A66C-1D3DBEACD13E}" type="presParOf" srcId="{2E97CAB2-9060-42E2-BADD-CC0ED60D7708}" destId="{F8442C2D-574C-49DD-82EB-0D128797C611}" srcOrd="0" destOrd="0" presId="urn:microsoft.com/office/officeart/2018/2/layout/IconLabelList"/>
    <dgm:cxn modelId="{B44EA7FB-D66C-4B6E-9ED8-3D08307012D5}" type="presParOf" srcId="{2E97CAB2-9060-42E2-BADD-CC0ED60D7708}" destId="{07BAF746-3CA4-4C11-9B79-54310AE05FC3}" srcOrd="1" destOrd="0" presId="urn:microsoft.com/office/officeart/2018/2/layout/IconLabelList"/>
    <dgm:cxn modelId="{2EF359A2-C634-4A30-B503-F7A5EFD90541}" type="presParOf" srcId="{2E97CAB2-9060-42E2-BADD-CC0ED60D7708}" destId="{BBFC3938-837B-45AD-A6C1-D256A94961ED}"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5A7E5C-5D4F-44E5-8633-E20C9E7C597D}">
      <dsp:nvSpPr>
        <dsp:cNvPr id="0" name=""/>
        <dsp:cNvSpPr/>
      </dsp:nvSpPr>
      <dsp:spPr>
        <a:xfrm>
          <a:off x="0" y="2492"/>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E42036-16E6-4BB7-B293-B0041E1D37E1}">
      <dsp:nvSpPr>
        <dsp:cNvPr id="0" name=""/>
        <dsp:cNvSpPr/>
      </dsp:nvSpPr>
      <dsp:spPr>
        <a:xfrm>
          <a:off x="0" y="2492"/>
          <a:ext cx="6492875"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kern="1200"/>
            <a:t>Data : Supermarket Data with 21 attributes and 9995 rows.</a:t>
          </a:r>
          <a:endParaRPr lang="en-US" sz="2100" kern="1200"/>
        </a:p>
      </dsp:txBody>
      <dsp:txXfrm>
        <a:off x="0" y="2492"/>
        <a:ext cx="6492875" cy="1700138"/>
      </dsp:txXfrm>
    </dsp:sp>
    <dsp:sp modelId="{5B8A85D6-CA07-4B06-AB18-CAD04F16B804}">
      <dsp:nvSpPr>
        <dsp:cNvPr id="0" name=""/>
        <dsp:cNvSpPr/>
      </dsp:nvSpPr>
      <dsp:spPr>
        <a:xfrm>
          <a:off x="0" y="1702630"/>
          <a:ext cx="6492875"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915DFE-9A96-4ECC-A18E-96DF99148C7D}">
      <dsp:nvSpPr>
        <dsp:cNvPr id="0" name=""/>
        <dsp:cNvSpPr/>
      </dsp:nvSpPr>
      <dsp:spPr>
        <a:xfrm>
          <a:off x="0" y="1702630"/>
          <a:ext cx="6492875"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kern="1200"/>
            <a:t>Data has record of Different categories sales and their profit according to the region with period duration – (2014 to 2017)</a:t>
          </a:r>
          <a:endParaRPr lang="en-US" sz="2100" kern="1200"/>
        </a:p>
      </dsp:txBody>
      <dsp:txXfrm>
        <a:off x="0" y="1702630"/>
        <a:ext cx="6492875" cy="1700138"/>
      </dsp:txXfrm>
    </dsp:sp>
    <dsp:sp modelId="{D0D2242C-7E9B-4BDB-8515-F7F4839E8C28}">
      <dsp:nvSpPr>
        <dsp:cNvPr id="0" name=""/>
        <dsp:cNvSpPr/>
      </dsp:nvSpPr>
      <dsp:spPr>
        <a:xfrm>
          <a:off x="0" y="3402769"/>
          <a:ext cx="6492875"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295B9F-F92B-42E7-B167-794C4BE5B150}">
      <dsp:nvSpPr>
        <dsp:cNvPr id="0" name=""/>
        <dsp:cNvSpPr/>
      </dsp:nvSpPr>
      <dsp:spPr>
        <a:xfrm>
          <a:off x="0" y="3402769"/>
          <a:ext cx="6492875"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kern="1200"/>
            <a:t>DATASET SOURCE: https://www.kaggle.com/datasets/vivek468/superstore-dataset-final</a:t>
          </a:r>
          <a:endParaRPr lang="en-US" sz="2100" kern="1200"/>
        </a:p>
      </dsp:txBody>
      <dsp:txXfrm>
        <a:off x="0" y="3402769"/>
        <a:ext cx="6492875" cy="17001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BE3F46-EEFD-40F7-A0CD-A42FEBC9882E}">
      <dsp:nvSpPr>
        <dsp:cNvPr id="0" name=""/>
        <dsp:cNvSpPr/>
      </dsp:nvSpPr>
      <dsp:spPr>
        <a:xfrm>
          <a:off x="811568" y="200004"/>
          <a:ext cx="593261" cy="5932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89D8B5-4232-4BF6-81D0-CFA606D16D9D}">
      <dsp:nvSpPr>
        <dsp:cNvPr id="0" name=""/>
        <dsp:cNvSpPr/>
      </dsp:nvSpPr>
      <dsp:spPr>
        <a:xfrm>
          <a:off x="449019" y="995821"/>
          <a:ext cx="1318359" cy="527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IN" sz="1200" kern="1200"/>
            <a:t>Where is Superstore Profitable? </a:t>
          </a:r>
          <a:endParaRPr lang="en-US" sz="1200" kern="1200"/>
        </a:p>
      </dsp:txBody>
      <dsp:txXfrm>
        <a:off x="449019" y="995821"/>
        <a:ext cx="1318359" cy="527343"/>
      </dsp:txXfrm>
    </dsp:sp>
    <dsp:sp modelId="{70D159DF-E9FE-4D6C-9CAB-6BD993B4477F}">
      <dsp:nvSpPr>
        <dsp:cNvPr id="0" name=""/>
        <dsp:cNvSpPr/>
      </dsp:nvSpPr>
      <dsp:spPr>
        <a:xfrm>
          <a:off x="2360640" y="200004"/>
          <a:ext cx="593261" cy="5932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8A235C-9EAB-4A3F-ADCF-4AF5375B12C2}">
      <dsp:nvSpPr>
        <dsp:cNvPr id="0" name=""/>
        <dsp:cNvSpPr/>
      </dsp:nvSpPr>
      <dsp:spPr>
        <a:xfrm>
          <a:off x="1998091" y="995821"/>
          <a:ext cx="1318359" cy="527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IN" sz="1200" kern="1200"/>
            <a:t>What is common shipping mode preferred?</a:t>
          </a:r>
          <a:endParaRPr lang="en-US" sz="1200" kern="1200"/>
        </a:p>
      </dsp:txBody>
      <dsp:txXfrm>
        <a:off x="1998091" y="995821"/>
        <a:ext cx="1318359" cy="527343"/>
      </dsp:txXfrm>
    </dsp:sp>
    <dsp:sp modelId="{EA0A35A8-7CE8-4C89-AFD3-872C6318BAE3}">
      <dsp:nvSpPr>
        <dsp:cNvPr id="0" name=""/>
        <dsp:cNvSpPr/>
      </dsp:nvSpPr>
      <dsp:spPr>
        <a:xfrm>
          <a:off x="3909712" y="200004"/>
          <a:ext cx="593261" cy="5932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11FBDC-D903-4F98-A519-3D4BA370E1B4}">
      <dsp:nvSpPr>
        <dsp:cNvPr id="0" name=""/>
        <dsp:cNvSpPr/>
      </dsp:nvSpPr>
      <dsp:spPr>
        <a:xfrm>
          <a:off x="3547164" y="995821"/>
          <a:ext cx="1318359" cy="527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IN" sz="1200" kern="1200"/>
            <a:t>What segmentation gives more profit to store?</a:t>
          </a:r>
          <a:endParaRPr lang="en-US" sz="1200" kern="1200"/>
        </a:p>
      </dsp:txBody>
      <dsp:txXfrm>
        <a:off x="3547164" y="995821"/>
        <a:ext cx="1318359" cy="527343"/>
      </dsp:txXfrm>
    </dsp:sp>
    <dsp:sp modelId="{AEE26E7F-EE02-468C-9674-4EC75E8E1347}">
      <dsp:nvSpPr>
        <dsp:cNvPr id="0" name=""/>
        <dsp:cNvSpPr/>
      </dsp:nvSpPr>
      <dsp:spPr>
        <a:xfrm>
          <a:off x="1586104" y="1852754"/>
          <a:ext cx="593261" cy="59326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6BE3BA-E3C3-4161-9D36-C738ADA16639}">
      <dsp:nvSpPr>
        <dsp:cNvPr id="0" name=""/>
        <dsp:cNvSpPr/>
      </dsp:nvSpPr>
      <dsp:spPr>
        <a:xfrm>
          <a:off x="1223555" y="2648571"/>
          <a:ext cx="1318359" cy="527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IN" sz="1200" kern="1200"/>
            <a:t>Which state(city) specifically should store invest more?</a:t>
          </a:r>
          <a:endParaRPr lang="en-US" sz="1200" kern="1200"/>
        </a:p>
      </dsp:txBody>
      <dsp:txXfrm>
        <a:off x="1223555" y="2648571"/>
        <a:ext cx="1318359" cy="527343"/>
      </dsp:txXfrm>
    </dsp:sp>
    <dsp:sp modelId="{F8442C2D-574C-49DD-82EB-0D128797C611}">
      <dsp:nvSpPr>
        <dsp:cNvPr id="0" name=""/>
        <dsp:cNvSpPr/>
      </dsp:nvSpPr>
      <dsp:spPr>
        <a:xfrm>
          <a:off x="3135176" y="1852754"/>
          <a:ext cx="593261" cy="59326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FC3938-837B-45AD-A6C1-D256A94961ED}">
      <dsp:nvSpPr>
        <dsp:cNvPr id="0" name=""/>
        <dsp:cNvSpPr/>
      </dsp:nvSpPr>
      <dsp:spPr>
        <a:xfrm>
          <a:off x="2772627" y="2648571"/>
          <a:ext cx="1318359" cy="527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IN" sz="1200" kern="1200"/>
            <a:t>Forecasting future profit estimates for different categories</a:t>
          </a:r>
          <a:endParaRPr lang="en-US" sz="1200" kern="1200"/>
        </a:p>
      </dsp:txBody>
      <dsp:txXfrm>
        <a:off x="2772627" y="2648571"/>
        <a:ext cx="1318359" cy="52734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24137-BD3A-1770-23F7-744C4C0EA1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A054F16-BBDE-E101-4CE3-8B5A67D40C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55ECA96-25A1-927B-4638-5F1AD08503ED}"/>
              </a:ext>
            </a:extLst>
          </p:cNvPr>
          <p:cNvSpPr>
            <a:spLocks noGrp="1"/>
          </p:cNvSpPr>
          <p:nvPr>
            <p:ph type="dt" sz="half" idx="10"/>
          </p:nvPr>
        </p:nvSpPr>
        <p:spPr/>
        <p:txBody>
          <a:bodyPr/>
          <a:lstStyle/>
          <a:p>
            <a:fld id="{A8D5E389-5639-4751-A8F1-2054CFAC505A}" type="datetimeFigureOut">
              <a:rPr lang="en-IN" smtClean="0"/>
              <a:t>13-05-2022</a:t>
            </a:fld>
            <a:endParaRPr lang="en-IN"/>
          </a:p>
        </p:txBody>
      </p:sp>
      <p:sp>
        <p:nvSpPr>
          <p:cNvPr id="5" name="Footer Placeholder 4">
            <a:extLst>
              <a:ext uri="{FF2B5EF4-FFF2-40B4-BE49-F238E27FC236}">
                <a16:creationId xmlns:a16="http://schemas.microsoft.com/office/drawing/2014/main" id="{E13026BB-4931-631A-9E91-2F7734B2005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350BEDD-1462-A1A1-AA9D-2CD0E8CC95F6}"/>
              </a:ext>
            </a:extLst>
          </p:cNvPr>
          <p:cNvSpPr>
            <a:spLocks noGrp="1"/>
          </p:cNvSpPr>
          <p:nvPr>
            <p:ph type="sldNum" sz="quarter" idx="12"/>
          </p:nvPr>
        </p:nvSpPr>
        <p:spPr/>
        <p:txBody>
          <a:bodyPr/>
          <a:lstStyle/>
          <a:p>
            <a:fld id="{B109451B-3DAF-4303-8440-7D2DF147A264}" type="slidenum">
              <a:rPr lang="en-IN" smtClean="0"/>
              <a:t>‹#›</a:t>
            </a:fld>
            <a:endParaRPr lang="en-IN"/>
          </a:p>
        </p:txBody>
      </p:sp>
    </p:spTree>
    <p:extLst>
      <p:ext uri="{BB962C8B-B14F-4D97-AF65-F5344CB8AC3E}">
        <p14:creationId xmlns:p14="http://schemas.microsoft.com/office/powerpoint/2010/main" val="3427273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8211E-087B-D2B8-16FC-ACFF45EAA31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BE3D021-DAA2-45E2-5686-E00B9E7FE90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7E3A353-979F-E994-08A1-C653019C0163}"/>
              </a:ext>
            </a:extLst>
          </p:cNvPr>
          <p:cNvSpPr>
            <a:spLocks noGrp="1"/>
          </p:cNvSpPr>
          <p:nvPr>
            <p:ph type="dt" sz="half" idx="10"/>
          </p:nvPr>
        </p:nvSpPr>
        <p:spPr/>
        <p:txBody>
          <a:bodyPr/>
          <a:lstStyle/>
          <a:p>
            <a:fld id="{A8D5E389-5639-4751-A8F1-2054CFAC505A}" type="datetimeFigureOut">
              <a:rPr lang="en-IN" smtClean="0"/>
              <a:t>13-05-2022</a:t>
            </a:fld>
            <a:endParaRPr lang="en-IN"/>
          </a:p>
        </p:txBody>
      </p:sp>
      <p:sp>
        <p:nvSpPr>
          <p:cNvPr id="5" name="Footer Placeholder 4">
            <a:extLst>
              <a:ext uri="{FF2B5EF4-FFF2-40B4-BE49-F238E27FC236}">
                <a16:creationId xmlns:a16="http://schemas.microsoft.com/office/drawing/2014/main" id="{28748DB9-7169-91E1-385F-CE6625D7582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82F8A00-C227-0AA7-A273-AE537D6513C9}"/>
              </a:ext>
            </a:extLst>
          </p:cNvPr>
          <p:cNvSpPr>
            <a:spLocks noGrp="1"/>
          </p:cNvSpPr>
          <p:nvPr>
            <p:ph type="sldNum" sz="quarter" idx="12"/>
          </p:nvPr>
        </p:nvSpPr>
        <p:spPr/>
        <p:txBody>
          <a:bodyPr/>
          <a:lstStyle/>
          <a:p>
            <a:fld id="{B109451B-3DAF-4303-8440-7D2DF147A264}" type="slidenum">
              <a:rPr lang="en-IN" smtClean="0"/>
              <a:t>‹#›</a:t>
            </a:fld>
            <a:endParaRPr lang="en-IN"/>
          </a:p>
        </p:txBody>
      </p:sp>
    </p:spTree>
    <p:extLst>
      <p:ext uri="{BB962C8B-B14F-4D97-AF65-F5344CB8AC3E}">
        <p14:creationId xmlns:p14="http://schemas.microsoft.com/office/powerpoint/2010/main" val="2520433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D10C4A-2128-84C1-189D-35AE3373C08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1637EF9-AD13-2237-4085-338D7B52A6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619CACB-5D0C-2F0A-24FA-9999A1CC1D88}"/>
              </a:ext>
            </a:extLst>
          </p:cNvPr>
          <p:cNvSpPr>
            <a:spLocks noGrp="1"/>
          </p:cNvSpPr>
          <p:nvPr>
            <p:ph type="dt" sz="half" idx="10"/>
          </p:nvPr>
        </p:nvSpPr>
        <p:spPr/>
        <p:txBody>
          <a:bodyPr/>
          <a:lstStyle/>
          <a:p>
            <a:fld id="{A8D5E389-5639-4751-A8F1-2054CFAC505A}" type="datetimeFigureOut">
              <a:rPr lang="en-IN" smtClean="0"/>
              <a:t>13-05-2022</a:t>
            </a:fld>
            <a:endParaRPr lang="en-IN"/>
          </a:p>
        </p:txBody>
      </p:sp>
      <p:sp>
        <p:nvSpPr>
          <p:cNvPr id="5" name="Footer Placeholder 4">
            <a:extLst>
              <a:ext uri="{FF2B5EF4-FFF2-40B4-BE49-F238E27FC236}">
                <a16:creationId xmlns:a16="http://schemas.microsoft.com/office/drawing/2014/main" id="{B49BC042-1466-D6A4-69A0-4DB849DAA48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F04F3D4-0ABE-F612-F72E-8EED2FA36F40}"/>
              </a:ext>
            </a:extLst>
          </p:cNvPr>
          <p:cNvSpPr>
            <a:spLocks noGrp="1"/>
          </p:cNvSpPr>
          <p:nvPr>
            <p:ph type="sldNum" sz="quarter" idx="12"/>
          </p:nvPr>
        </p:nvSpPr>
        <p:spPr/>
        <p:txBody>
          <a:bodyPr/>
          <a:lstStyle/>
          <a:p>
            <a:fld id="{B109451B-3DAF-4303-8440-7D2DF147A264}" type="slidenum">
              <a:rPr lang="en-IN" smtClean="0"/>
              <a:t>‹#›</a:t>
            </a:fld>
            <a:endParaRPr lang="en-IN"/>
          </a:p>
        </p:txBody>
      </p:sp>
    </p:spTree>
    <p:extLst>
      <p:ext uri="{BB962C8B-B14F-4D97-AF65-F5344CB8AC3E}">
        <p14:creationId xmlns:p14="http://schemas.microsoft.com/office/powerpoint/2010/main" val="3356398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369DE-536A-A15A-640E-D67FFD92B8C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BB26579-6B74-1848-16E8-017E7459C3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9B5420A-0135-51D2-4EEB-B57F3A2959CF}"/>
              </a:ext>
            </a:extLst>
          </p:cNvPr>
          <p:cNvSpPr>
            <a:spLocks noGrp="1"/>
          </p:cNvSpPr>
          <p:nvPr>
            <p:ph type="dt" sz="half" idx="10"/>
          </p:nvPr>
        </p:nvSpPr>
        <p:spPr/>
        <p:txBody>
          <a:bodyPr/>
          <a:lstStyle/>
          <a:p>
            <a:fld id="{A8D5E389-5639-4751-A8F1-2054CFAC505A}" type="datetimeFigureOut">
              <a:rPr lang="en-IN" smtClean="0"/>
              <a:t>13-05-2022</a:t>
            </a:fld>
            <a:endParaRPr lang="en-IN"/>
          </a:p>
        </p:txBody>
      </p:sp>
      <p:sp>
        <p:nvSpPr>
          <p:cNvPr id="5" name="Footer Placeholder 4">
            <a:extLst>
              <a:ext uri="{FF2B5EF4-FFF2-40B4-BE49-F238E27FC236}">
                <a16:creationId xmlns:a16="http://schemas.microsoft.com/office/drawing/2014/main" id="{2B9B7AAB-7CF3-FFDD-4615-77F6007640A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B607642-8230-3CC8-11AF-224F6EDDBB42}"/>
              </a:ext>
            </a:extLst>
          </p:cNvPr>
          <p:cNvSpPr>
            <a:spLocks noGrp="1"/>
          </p:cNvSpPr>
          <p:nvPr>
            <p:ph type="sldNum" sz="quarter" idx="12"/>
          </p:nvPr>
        </p:nvSpPr>
        <p:spPr/>
        <p:txBody>
          <a:bodyPr/>
          <a:lstStyle/>
          <a:p>
            <a:fld id="{B109451B-3DAF-4303-8440-7D2DF147A264}" type="slidenum">
              <a:rPr lang="en-IN" smtClean="0"/>
              <a:t>‹#›</a:t>
            </a:fld>
            <a:endParaRPr lang="en-IN"/>
          </a:p>
        </p:txBody>
      </p:sp>
    </p:spTree>
    <p:extLst>
      <p:ext uri="{BB962C8B-B14F-4D97-AF65-F5344CB8AC3E}">
        <p14:creationId xmlns:p14="http://schemas.microsoft.com/office/powerpoint/2010/main" val="3805013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9EDE2-2CAF-A057-9782-8157C01E5B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19FF92A-B1F6-F10E-19A0-66DB703B5D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4D89F6-7532-9546-160D-41786D19FDE3}"/>
              </a:ext>
            </a:extLst>
          </p:cNvPr>
          <p:cNvSpPr>
            <a:spLocks noGrp="1"/>
          </p:cNvSpPr>
          <p:nvPr>
            <p:ph type="dt" sz="half" idx="10"/>
          </p:nvPr>
        </p:nvSpPr>
        <p:spPr/>
        <p:txBody>
          <a:bodyPr/>
          <a:lstStyle/>
          <a:p>
            <a:fld id="{A8D5E389-5639-4751-A8F1-2054CFAC505A}" type="datetimeFigureOut">
              <a:rPr lang="en-IN" smtClean="0"/>
              <a:t>13-05-2022</a:t>
            </a:fld>
            <a:endParaRPr lang="en-IN"/>
          </a:p>
        </p:txBody>
      </p:sp>
      <p:sp>
        <p:nvSpPr>
          <p:cNvPr id="5" name="Footer Placeholder 4">
            <a:extLst>
              <a:ext uri="{FF2B5EF4-FFF2-40B4-BE49-F238E27FC236}">
                <a16:creationId xmlns:a16="http://schemas.microsoft.com/office/drawing/2014/main" id="{8C00EA56-0C4E-9DF7-229A-7CBECB3F4DE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E3A9F82-E024-5FD5-94C5-B08CE6349E0E}"/>
              </a:ext>
            </a:extLst>
          </p:cNvPr>
          <p:cNvSpPr>
            <a:spLocks noGrp="1"/>
          </p:cNvSpPr>
          <p:nvPr>
            <p:ph type="sldNum" sz="quarter" idx="12"/>
          </p:nvPr>
        </p:nvSpPr>
        <p:spPr/>
        <p:txBody>
          <a:bodyPr/>
          <a:lstStyle/>
          <a:p>
            <a:fld id="{B109451B-3DAF-4303-8440-7D2DF147A264}" type="slidenum">
              <a:rPr lang="en-IN" smtClean="0"/>
              <a:t>‹#›</a:t>
            </a:fld>
            <a:endParaRPr lang="en-IN"/>
          </a:p>
        </p:txBody>
      </p:sp>
    </p:spTree>
    <p:extLst>
      <p:ext uri="{BB962C8B-B14F-4D97-AF65-F5344CB8AC3E}">
        <p14:creationId xmlns:p14="http://schemas.microsoft.com/office/powerpoint/2010/main" val="391949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6B3DC-BE13-744C-AD95-9824B062975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FC6CD9C-CD4F-6704-4356-03D06C1F95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7409DF8-6F1D-0964-822D-B3488DB35C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9AEEA36-436B-6338-7FA7-98EC93078DCA}"/>
              </a:ext>
            </a:extLst>
          </p:cNvPr>
          <p:cNvSpPr>
            <a:spLocks noGrp="1"/>
          </p:cNvSpPr>
          <p:nvPr>
            <p:ph type="dt" sz="half" idx="10"/>
          </p:nvPr>
        </p:nvSpPr>
        <p:spPr/>
        <p:txBody>
          <a:bodyPr/>
          <a:lstStyle/>
          <a:p>
            <a:fld id="{A8D5E389-5639-4751-A8F1-2054CFAC505A}" type="datetimeFigureOut">
              <a:rPr lang="en-IN" smtClean="0"/>
              <a:t>13-05-2022</a:t>
            </a:fld>
            <a:endParaRPr lang="en-IN"/>
          </a:p>
        </p:txBody>
      </p:sp>
      <p:sp>
        <p:nvSpPr>
          <p:cNvPr id="6" name="Footer Placeholder 5">
            <a:extLst>
              <a:ext uri="{FF2B5EF4-FFF2-40B4-BE49-F238E27FC236}">
                <a16:creationId xmlns:a16="http://schemas.microsoft.com/office/drawing/2014/main" id="{6F51AFAB-C170-020B-EBC2-F1A1284120B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DD157BA-73AC-47D5-A192-C6F691C9CFBA}"/>
              </a:ext>
            </a:extLst>
          </p:cNvPr>
          <p:cNvSpPr>
            <a:spLocks noGrp="1"/>
          </p:cNvSpPr>
          <p:nvPr>
            <p:ph type="sldNum" sz="quarter" idx="12"/>
          </p:nvPr>
        </p:nvSpPr>
        <p:spPr/>
        <p:txBody>
          <a:bodyPr/>
          <a:lstStyle/>
          <a:p>
            <a:fld id="{B109451B-3DAF-4303-8440-7D2DF147A264}" type="slidenum">
              <a:rPr lang="en-IN" smtClean="0"/>
              <a:t>‹#›</a:t>
            </a:fld>
            <a:endParaRPr lang="en-IN"/>
          </a:p>
        </p:txBody>
      </p:sp>
    </p:spTree>
    <p:extLst>
      <p:ext uri="{BB962C8B-B14F-4D97-AF65-F5344CB8AC3E}">
        <p14:creationId xmlns:p14="http://schemas.microsoft.com/office/powerpoint/2010/main" val="3827931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F4E9C-F456-F2F5-4420-82412454A53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FD4A317-5739-7DDB-C692-13A0407310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69EC79-22B4-B94B-8C15-44E42AE64B2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FC1A0A0-36B7-4F91-D8B6-2C9D1C36F6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D04E5CF-0487-71B6-8A0F-201BFE635F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57E3329-5C5D-94AC-96CA-1F926CA3B38E}"/>
              </a:ext>
            </a:extLst>
          </p:cNvPr>
          <p:cNvSpPr>
            <a:spLocks noGrp="1"/>
          </p:cNvSpPr>
          <p:nvPr>
            <p:ph type="dt" sz="half" idx="10"/>
          </p:nvPr>
        </p:nvSpPr>
        <p:spPr/>
        <p:txBody>
          <a:bodyPr/>
          <a:lstStyle/>
          <a:p>
            <a:fld id="{A8D5E389-5639-4751-A8F1-2054CFAC505A}" type="datetimeFigureOut">
              <a:rPr lang="en-IN" smtClean="0"/>
              <a:t>13-05-2022</a:t>
            </a:fld>
            <a:endParaRPr lang="en-IN"/>
          </a:p>
        </p:txBody>
      </p:sp>
      <p:sp>
        <p:nvSpPr>
          <p:cNvPr id="8" name="Footer Placeholder 7">
            <a:extLst>
              <a:ext uri="{FF2B5EF4-FFF2-40B4-BE49-F238E27FC236}">
                <a16:creationId xmlns:a16="http://schemas.microsoft.com/office/drawing/2014/main" id="{462E087B-3B39-145E-D69B-7FC8345ABD2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E9E173B-68E0-329C-C47A-6CDB02AA9E21}"/>
              </a:ext>
            </a:extLst>
          </p:cNvPr>
          <p:cNvSpPr>
            <a:spLocks noGrp="1"/>
          </p:cNvSpPr>
          <p:nvPr>
            <p:ph type="sldNum" sz="quarter" idx="12"/>
          </p:nvPr>
        </p:nvSpPr>
        <p:spPr/>
        <p:txBody>
          <a:bodyPr/>
          <a:lstStyle/>
          <a:p>
            <a:fld id="{B109451B-3DAF-4303-8440-7D2DF147A264}" type="slidenum">
              <a:rPr lang="en-IN" smtClean="0"/>
              <a:t>‹#›</a:t>
            </a:fld>
            <a:endParaRPr lang="en-IN"/>
          </a:p>
        </p:txBody>
      </p:sp>
    </p:spTree>
    <p:extLst>
      <p:ext uri="{BB962C8B-B14F-4D97-AF65-F5344CB8AC3E}">
        <p14:creationId xmlns:p14="http://schemas.microsoft.com/office/powerpoint/2010/main" val="2275473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8007C-6D52-15E9-E553-64B63795B9C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C71023D-D8AF-0E5E-63F5-E4F26C3DB8C3}"/>
              </a:ext>
            </a:extLst>
          </p:cNvPr>
          <p:cNvSpPr>
            <a:spLocks noGrp="1"/>
          </p:cNvSpPr>
          <p:nvPr>
            <p:ph type="dt" sz="half" idx="10"/>
          </p:nvPr>
        </p:nvSpPr>
        <p:spPr/>
        <p:txBody>
          <a:bodyPr/>
          <a:lstStyle/>
          <a:p>
            <a:fld id="{A8D5E389-5639-4751-A8F1-2054CFAC505A}" type="datetimeFigureOut">
              <a:rPr lang="en-IN" smtClean="0"/>
              <a:t>13-05-2022</a:t>
            </a:fld>
            <a:endParaRPr lang="en-IN"/>
          </a:p>
        </p:txBody>
      </p:sp>
      <p:sp>
        <p:nvSpPr>
          <p:cNvPr id="4" name="Footer Placeholder 3">
            <a:extLst>
              <a:ext uri="{FF2B5EF4-FFF2-40B4-BE49-F238E27FC236}">
                <a16:creationId xmlns:a16="http://schemas.microsoft.com/office/drawing/2014/main" id="{E8853485-55D4-05E8-A974-C43B4A76EEB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F24C747-1A37-9598-AD4C-FA25F499AC2B}"/>
              </a:ext>
            </a:extLst>
          </p:cNvPr>
          <p:cNvSpPr>
            <a:spLocks noGrp="1"/>
          </p:cNvSpPr>
          <p:nvPr>
            <p:ph type="sldNum" sz="quarter" idx="12"/>
          </p:nvPr>
        </p:nvSpPr>
        <p:spPr/>
        <p:txBody>
          <a:bodyPr/>
          <a:lstStyle/>
          <a:p>
            <a:fld id="{B109451B-3DAF-4303-8440-7D2DF147A264}" type="slidenum">
              <a:rPr lang="en-IN" smtClean="0"/>
              <a:t>‹#›</a:t>
            </a:fld>
            <a:endParaRPr lang="en-IN"/>
          </a:p>
        </p:txBody>
      </p:sp>
    </p:spTree>
    <p:extLst>
      <p:ext uri="{BB962C8B-B14F-4D97-AF65-F5344CB8AC3E}">
        <p14:creationId xmlns:p14="http://schemas.microsoft.com/office/powerpoint/2010/main" val="3714733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F99112-E7CE-5EDF-E091-CCC0C22299C8}"/>
              </a:ext>
            </a:extLst>
          </p:cNvPr>
          <p:cNvSpPr>
            <a:spLocks noGrp="1"/>
          </p:cNvSpPr>
          <p:nvPr>
            <p:ph type="dt" sz="half" idx="10"/>
          </p:nvPr>
        </p:nvSpPr>
        <p:spPr/>
        <p:txBody>
          <a:bodyPr/>
          <a:lstStyle/>
          <a:p>
            <a:fld id="{A8D5E389-5639-4751-A8F1-2054CFAC505A}" type="datetimeFigureOut">
              <a:rPr lang="en-IN" smtClean="0"/>
              <a:t>13-05-2022</a:t>
            </a:fld>
            <a:endParaRPr lang="en-IN"/>
          </a:p>
        </p:txBody>
      </p:sp>
      <p:sp>
        <p:nvSpPr>
          <p:cNvPr id="3" name="Footer Placeholder 2">
            <a:extLst>
              <a:ext uri="{FF2B5EF4-FFF2-40B4-BE49-F238E27FC236}">
                <a16:creationId xmlns:a16="http://schemas.microsoft.com/office/drawing/2014/main" id="{1C0DBA21-7FE8-B623-7B4C-356C137EDC0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E69F607-9B35-9ED7-E473-784E7F4FBBE1}"/>
              </a:ext>
            </a:extLst>
          </p:cNvPr>
          <p:cNvSpPr>
            <a:spLocks noGrp="1"/>
          </p:cNvSpPr>
          <p:nvPr>
            <p:ph type="sldNum" sz="quarter" idx="12"/>
          </p:nvPr>
        </p:nvSpPr>
        <p:spPr/>
        <p:txBody>
          <a:bodyPr/>
          <a:lstStyle/>
          <a:p>
            <a:fld id="{B109451B-3DAF-4303-8440-7D2DF147A264}" type="slidenum">
              <a:rPr lang="en-IN" smtClean="0"/>
              <a:t>‹#›</a:t>
            </a:fld>
            <a:endParaRPr lang="en-IN"/>
          </a:p>
        </p:txBody>
      </p:sp>
    </p:spTree>
    <p:extLst>
      <p:ext uri="{BB962C8B-B14F-4D97-AF65-F5344CB8AC3E}">
        <p14:creationId xmlns:p14="http://schemas.microsoft.com/office/powerpoint/2010/main" val="1931626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E345-6C15-5391-D75A-2127898A24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759ADE1-23BB-C06A-444B-93C7AA4EC1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F9CBBF2-017D-A199-708F-48E6EF4B4A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93DD06-6F35-4E80-99D1-F1508FABEE91}"/>
              </a:ext>
            </a:extLst>
          </p:cNvPr>
          <p:cNvSpPr>
            <a:spLocks noGrp="1"/>
          </p:cNvSpPr>
          <p:nvPr>
            <p:ph type="dt" sz="half" idx="10"/>
          </p:nvPr>
        </p:nvSpPr>
        <p:spPr/>
        <p:txBody>
          <a:bodyPr/>
          <a:lstStyle/>
          <a:p>
            <a:fld id="{A8D5E389-5639-4751-A8F1-2054CFAC505A}" type="datetimeFigureOut">
              <a:rPr lang="en-IN" smtClean="0"/>
              <a:t>13-05-2022</a:t>
            </a:fld>
            <a:endParaRPr lang="en-IN"/>
          </a:p>
        </p:txBody>
      </p:sp>
      <p:sp>
        <p:nvSpPr>
          <p:cNvPr id="6" name="Footer Placeholder 5">
            <a:extLst>
              <a:ext uri="{FF2B5EF4-FFF2-40B4-BE49-F238E27FC236}">
                <a16:creationId xmlns:a16="http://schemas.microsoft.com/office/drawing/2014/main" id="{6800F4EE-263D-00C6-8389-15DF5538B9F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26F8021-86BB-DA03-F42C-54E5CCB5783A}"/>
              </a:ext>
            </a:extLst>
          </p:cNvPr>
          <p:cNvSpPr>
            <a:spLocks noGrp="1"/>
          </p:cNvSpPr>
          <p:nvPr>
            <p:ph type="sldNum" sz="quarter" idx="12"/>
          </p:nvPr>
        </p:nvSpPr>
        <p:spPr/>
        <p:txBody>
          <a:bodyPr/>
          <a:lstStyle/>
          <a:p>
            <a:fld id="{B109451B-3DAF-4303-8440-7D2DF147A264}" type="slidenum">
              <a:rPr lang="en-IN" smtClean="0"/>
              <a:t>‹#›</a:t>
            </a:fld>
            <a:endParaRPr lang="en-IN"/>
          </a:p>
        </p:txBody>
      </p:sp>
    </p:spTree>
    <p:extLst>
      <p:ext uri="{BB962C8B-B14F-4D97-AF65-F5344CB8AC3E}">
        <p14:creationId xmlns:p14="http://schemas.microsoft.com/office/powerpoint/2010/main" val="4116755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49DFF-8F7D-FD9F-B0BC-73D4871FF7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08B7D2B-2D99-8EAB-2B4B-5C7AD41F9E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5513009-AC6B-C5C6-8FD9-CB9C3A508F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1B4D2A-8A3A-7706-1147-BA14BC7E7162}"/>
              </a:ext>
            </a:extLst>
          </p:cNvPr>
          <p:cNvSpPr>
            <a:spLocks noGrp="1"/>
          </p:cNvSpPr>
          <p:nvPr>
            <p:ph type="dt" sz="half" idx="10"/>
          </p:nvPr>
        </p:nvSpPr>
        <p:spPr/>
        <p:txBody>
          <a:bodyPr/>
          <a:lstStyle/>
          <a:p>
            <a:fld id="{A8D5E389-5639-4751-A8F1-2054CFAC505A}" type="datetimeFigureOut">
              <a:rPr lang="en-IN" smtClean="0"/>
              <a:t>13-05-2022</a:t>
            </a:fld>
            <a:endParaRPr lang="en-IN"/>
          </a:p>
        </p:txBody>
      </p:sp>
      <p:sp>
        <p:nvSpPr>
          <p:cNvPr id="6" name="Footer Placeholder 5">
            <a:extLst>
              <a:ext uri="{FF2B5EF4-FFF2-40B4-BE49-F238E27FC236}">
                <a16:creationId xmlns:a16="http://schemas.microsoft.com/office/drawing/2014/main" id="{D30A9E73-124E-0063-CC75-7AE3681FC28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4A0567A-101D-8F9F-62B4-5F9EDD003387}"/>
              </a:ext>
            </a:extLst>
          </p:cNvPr>
          <p:cNvSpPr>
            <a:spLocks noGrp="1"/>
          </p:cNvSpPr>
          <p:nvPr>
            <p:ph type="sldNum" sz="quarter" idx="12"/>
          </p:nvPr>
        </p:nvSpPr>
        <p:spPr/>
        <p:txBody>
          <a:bodyPr/>
          <a:lstStyle/>
          <a:p>
            <a:fld id="{B109451B-3DAF-4303-8440-7D2DF147A264}" type="slidenum">
              <a:rPr lang="en-IN" smtClean="0"/>
              <a:t>‹#›</a:t>
            </a:fld>
            <a:endParaRPr lang="en-IN"/>
          </a:p>
        </p:txBody>
      </p:sp>
    </p:spTree>
    <p:extLst>
      <p:ext uri="{BB962C8B-B14F-4D97-AF65-F5344CB8AC3E}">
        <p14:creationId xmlns:p14="http://schemas.microsoft.com/office/powerpoint/2010/main" val="2915781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9F63B1-9A94-2244-C54F-948E27314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F3F2C4A-4684-9AC2-92A0-1F8AEAD4F8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F411A99-01A4-2A2B-1CCF-F895F52C3D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D5E389-5639-4751-A8F1-2054CFAC505A}" type="datetimeFigureOut">
              <a:rPr lang="en-IN" smtClean="0"/>
              <a:t>13-05-2022</a:t>
            </a:fld>
            <a:endParaRPr lang="en-IN"/>
          </a:p>
        </p:txBody>
      </p:sp>
      <p:sp>
        <p:nvSpPr>
          <p:cNvPr id="5" name="Footer Placeholder 4">
            <a:extLst>
              <a:ext uri="{FF2B5EF4-FFF2-40B4-BE49-F238E27FC236}">
                <a16:creationId xmlns:a16="http://schemas.microsoft.com/office/drawing/2014/main" id="{0BBAA72B-878C-E5E6-BA87-E98C971674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8ED896A-0CCD-616C-57B1-0F270E9755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09451B-3DAF-4303-8440-7D2DF147A264}" type="slidenum">
              <a:rPr lang="en-IN" smtClean="0"/>
              <a:t>‹#›</a:t>
            </a:fld>
            <a:endParaRPr lang="en-IN"/>
          </a:p>
        </p:txBody>
      </p:sp>
    </p:spTree>
    <p:extLst>
      <p:ext uri="{BB962C8B-B14F-4D97-AF65-F5344CB8AC3E}">
        <p14:creationId xmlns:p14="http://schemas.microsoft.com/office/powerpoint/2010/main" val="3803633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4DF8848A-385B-204D-B7EA-21BEEAC2FF6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9351" y="37302"/>
            <a:ext cx="12191977" cy="6858022"/>
          </a:xfrm>
          <a:prstGeom prst="rect">
            <a:avLst/>
          </a:prstGeom>
        </p:spPr>
      </p:pic>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CF56A2-8874-8249-BF6B-471E40942792}"/>
              </a:ext>
            </a:extLst>
          </p:cNvPr>
          <p:cNvSpPr>
            <a:spLocks noGrp="1"/>
          </p:cNvSpPr>
          <p:nvPr>
            <p:ph type="ctrTitle"/>
          </p:nvPr>
        </p:nvSpPr>
        <p:spPr>
          <a:xfrm>
            <a:off x="643466" y="643467"/>
            <a:ext cx="5452529" cy="3569242"/>
          </a:xfrm>
        </p:spPr>
        <p:txBody>
          <a:bodyPr anchor="t">
            <a:normAutofit/>
          </a:bodyPr>
          <a:lstStyle/>
          <a:p>
            <a:pPr algn="l"/>
            <a:r>
              <a:rPr lang="en-US" sz="5200" b="1" dirty="0">
                <a:ln w="19050">
                  <a:solidFill>
                    <a:schemeClr val="tx1"/>
                  </a:solidFill>
                </a:ln>
                <a:solidFill>
                  <a:srgbClr val="FFFFFF"/>
                </a:solidFill>
              </a:rPr>
              <a:t>Supermarket Analysis</a:t>
            </a:r>
          </a:p>
        </p:txBody>
      </p:sp>
      <p:sp>
        <p:nvSpPr>
          <p:cNvPr id="3" name="Subtitle 2">
            <a:extLst>
              <a:ext uri="{FF2B5EF4-FFF2-40B4-BE49-F238E27FC236}">
                <a16:creationId xmlns:a16="http://schemas.microsoft.com/office/drawing/2014/main" id="{AF7B9FD4-3B90-4945-B3B7-A828BDEE0C75}"/>
              </a:ext>
            </a:extLst>
          </p:cNvPr>
          <p:cNvSpPr>
            <a:spLocks noGrp="1"/>
          </p:cNvSpPr>
          <p:nvPr>
            <p:ph type="subTitle" idx="1"/>
          </p:nvPr>
        </p:nvSpPr>
        <p:spPr>
          <a:xfrm>
            <a:off x="643466" y="4551037"/>
            <a:ext cx="5449479" cy="1578054"/>
          </a:xfrm>
        </p:spPr>
        <p:txBody>
          <a:bodyPr anchor="b">
            <a:normAutofit/>
          </a:bodyPr>
          <a:lstStyle/>
          <a:p>
            <a:pPr algn="l">
              <a:spcAft>
                <a:spcPts val="600"/>
              </a:spcAft>
            </a:pPr>
            <a:r>
              <a:rPr lang="en-US" b="1" dirty="0">
                <a:ln w="19050">
                  <a:solidFill>
                    <a:schemeClr val="tx1"/>
                  </a:solidFill>
                </a:ln>
                <a:solidFill>
                  <a:srgbClr val="FFFFFF"/>
                </a:solidFill>
              </a:rPr>
              <a:t>SHUBHKUMAR PATEL</a:t>
            </a:r>
          </a:p>
          <a:p>
            <a:pPr algn="l">
              <a:spcAft>
                <a:spcPts val="600"/>
              </a:spcAft>
            </a:pPr>
            <a:r>
              <a:rPr lang="en-US" b="1" dirty="0">
                <a:ln w="19050">
                  <a:solidFill>
                    <a:schemeClr val="tx1"/>
                  </a:solidFill>
                </a:ln>
                <a:solidFill>
                  <a:srgbClr val="FFFFFF"/>
                </a:solidFill>
              </a:rPr>
              <a:t>(3077432)</a:t>
            </a:r>
          </a:p>
        </p:txBody>
      </p:sp>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068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1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8" name="Group 27">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29" name="Freeform: Shape 28">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8B49042-A922-2043-BDD9-D5326D0CEE52}"/>
              </a:ext>
            </a:extLst>
          </p:cNvPr>
          <p:cNvSpPr>
            <a:spLocks noGrp="1"/>
          </p:cNvSpPr>
          <p:nvPr>
            <p:ph type="title"/>
          </p:nvPr>
        </p:nvSpPr>
        <p:spPr>
          <a:xfrm>
            <a:off x="640080" y="1243013"/>
            <a:ext cx="3855720" cy="4371974"/>
          </a:xfrm>
        </p:spPr>
        <p:txBody>
          <a:bodyPr>
            <a:normAutofit/>
          </a:bodyPr>
          <a:lstStyle/>
          <a:p>
            <a:r>
              <a:rPr lang="en-US" sz="3600">
                <a:solidFill>
                  <a:schemeClr val="tx2"/>
                </a:solidFill>
              </a:rPr>
              <a:t>ARIMA MODEL</a:t>
            </a:r>
          </a:p>
        </p:txBody>
      </p:sp>
      <p:sp>
        <p:nvSpPr>
          <p:cNvPr id="3" name="Content Placeholder 2">
            <a:extLst>
              <a:ext uri="{FF2B5EF4-FFF2-40B4-BE49-F238E27FC236}">
                <a16:creationId xmlns:a16="http://schemas.microsoft.com/office/drawing/2014/main" id="{715CCDF1-D258-C14D-854E-B3077BA038B1}"/>
              </a:ext>
            </a:extLst>
          </p:cNvPr>
          <p:cNvSpPr>
            <a:spLocks noGrp="1"/>
          </p:cNvSpPr>
          <p:nvPr>
            <p:ph idx="1"/>
          </p:nvPr>
        </p:nvSpPr>
        <p:spPr>
          <a:xfrm>
            <a:off x="6172200" y="804672"/>
            <a:ext cx="5221224" cy="5230368"/>
          </a:xfrm>
        </p:spPr>
        <p:txBody>
          <a:bodyPr anchor="ctr">
            <a:normAutofit/>
          </a:bodyPr>
          <a:lstStyle/>
          <a:p>
            <a:r>
              <a:rPr lang="en-US" sz="1800" b="1">
                <a:solidFill>
                  <a:schemeClr val="tx2"/>
                </a:solidFill>
              </a:rPr>
              <a:t>ARIMA is a forecasting technique that projects the future values of a series based entirely on its own inertia</a:t>
            </a:r>
          </a:p>
          <a:p>
            <a:r>
              <a:rPr lang="en-US" sz="1800" b="1">
                <a:solidFill>
                  <a:schemeClr val="tx2"/>
                </a:solidFill>
              </a:rPr>
              <a:t>Its main application is in the area of short-term forecasting requiring at least 40 historical data points.</a:t>
            </a:r>
          </a:p>
          <a:p>
            <a:r>
              <a:rPr lang="en-US" sz="1800" b="1">
                <a:solidFill>
                  <a:schemeClr val="tx2"/>
                </a:solidFill>
                <a:latin typeface="-apple-system"/>
              </a:rPr>
              <a:t>The seasonal ARIMA model incorporates both non-seasonal and seasonal factors in a multiplicative model.</a:t>
            </a:r>
          </a:p>
          <a:p>
            <a:r>
              <a:rPr lang="en-US" sz="1800" b="1">
                <a:solidFill>
                  <a:schemeClr val="tx2"/>
                </a:solidFill>
                <a:latin typeface="-apple-system"/>
              </a:rPr>
              <a:t>One shorthand notation for the model is ARIMA(p,d,q) x (P,D,Q)S</a:t>
            </a:r>
          </a:p>
          <a:p>
            <a:r>
              <a:rPr lang="en-US" sz="1800" b="1">
                <a:solidFill>
                  <a:schemeClr val="tx2"/>
                </a:solidFill>
                <a:latin typeface="-apple-system"/>
              </a:rPr>
              <a:t>With </a:t>
            </a:r>
            <a:r>
              <a:rPr lang="en-US" sz="1800" b="1" i="1">
                <a:solidFill>
                  <a:schemeClr val="tx2"/>
                </a:solidFill>
                <a:latin typeface="-apple-system"/>
              </a:rPr>
              <a:t>p</a:t>
            </a:r>
            <a:r>
              <a:rPr lang="en-US" sz="1800" b="1">
                <a:solidFill>
                  <a:schemeClr val="tx2"/>
                </a:solidFill>
                <a:latin typeface="-apple-system"/>
              </a:rPr>
              <a:t> = non-seasonal AR order, </a:t>
            </a:r>
            <a:r>
              <a:rPr lang="en-US" sz="1800" b="1" i="1">
                <a:solidFill>
                  <a:schemeClr val="tx2"/>
                </a:solidFill>
                <a:latin typeface="-apple-system"/>
              </a:rPr>
              <a:t>d</a:t>
            </a:r>
            <a:r>
              <a:rPr lang="en-US" sz="1800" b="1">
                <a:solidFill>
                  <a:schemeClr val="tx2"/>
                </a:solidFill>
                <a:latin typeface="-apple-system"/>
              </a:rPr>
              <a:t> = non-seasonal differencing, </a:t>
            </a:r>
            <a:r>
              <a:rPr lang="en-US" sz="1800" b="1" i="1">
                <a:solidFill>
                  <a:schemeClr val="tx2"/>
                </a:solidFill>
                <a:latin typeface="-apple-system"/>
              </a:rPr>
              <a:t>q</a:t>
            </a:r>
            <a:r>
              <a:rPr lang="en-US" sz="1800" b="1">
                <a:solidFill>
                  <a:schemeClr val="tx2"/>
                </a:solidFill>
                <a:latin typeface="-apple-system"/>
              </a:rPr>
              <a:t> = non-seasonal MA order, </a:t>
            </a:r>
            <a:r>
              <a:rPr lang="en-US" sz="1800" b="1" i="1">
                <a:solidFill>
                  <a:schemeClr val="tx2"/>
                </a:solidFill>
                <a:latin typeface="-apple-system"/>
              </a:rPr>
              <a:t>P</a:t>
            </a:r>
            <a:r>
              <a:rPr lang="en-US" sz="1800" b="1">
                <a:solidFill>
                  <a:schemeClr val="tx2"/>
                </a:solidFill>
                <a:latin typeface="-apple-system"/>
              </a:rPr>
              <a:t> = seasonal AR order, </a:t>
            </a:r>
            <a:r>
              <a:rPr lang="en-US" sz="1800" b="1" i="1">
                <a:solidFill>
                  <a:schemeClr val="tx2"/>
                </a:solidFill>
                <a:latin typeface="-apple-system"/>
              </a:rPr>
              <a:t>D</a:t>
            </a:r>
            <a:r>
              <a:rPr lang="en-US" sz="1800" b="1">
                <a:solidFill>
                  <a:schemeClr val="tx2"/>
                </a:solidFill>
                <a:latin typeface="-apple-system"/>
              </a:rPr>
              <a:t> = seasonal differencing, </a:t>
            </a:r>
            <a:r>
              <a:rPr lang="en-US" sz="1800" b="1" i="1">
                <a:solidFill>
                  <a:schemeClr val="tx2"/>
                </a:solidFill>
                <a:latin typeface="-apple-system"/>
              </a:rPr>
              <a:t>Q</a:t>
            </a:r>
            <a:r>
              <a:rPr lang="en-US" sz="1800" b="1">
                <a:solidFill>
                  <a:schemeClr val="tx2"/>
                </a:solidFill>
                <a:latin typeface="-apple-system"/>
              </a:rPr>
              <a:t> = seasonal MA order, and </a:t>
            </a:r>
            <a:r>
              <a:rPr lang="en-US" sz="1800" b="1" i="1">
                <a:solidFill>
                  <a:schemeClr val="tx2"/>
                </a:solidFill>
                <a:latin typeface="-apple-system"/>
              </a:rPr>
              <a:t>S</a:t>
            </a:r>
            <a:r>
              <a:rPr lang="en-US" sz="1800" b="1">
                <a:solidFill>
                  <a:schemeClr val="tx2"/>
                </a:solidFill>
                <a:latin typeface="-apple-system"/>
              </a:rPr>
              <a:t> = time span of repeating seasonal pattern.</a:t>
            </a:r>
            <a:endParaRPr lang="en-US" sz="1800" b="1">
              <a:solidFill>
                <a:schemeClr val="tx2"/>
              </a:solidFill>
            </a:endParaRPr>
          </a:p>
          <a:p>
            <a:endParaRPr lang="en-US" sz="1800">
              <a:solidFill>
                <a:schemeClr val="tx2"/>
              </a:solidFill>
            </a:endParaRPr>
          </a:p>
        </p:txBody>
      </p:sp>
    </p:spTree>
    <p:extLst>
      <p:ext uri="{BB962C8B-B14F-4D97-AF65-F5344CB8AC3E}">
        <p14:creationId xmlns:p14="http://schemas.microsoft.com/office/powerpoint/2010/main" val="4206603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0" name="Rectangle 90">
            <a:extLst>
              <a:ext uri="{FF2B5EF4-FFF2-40B4-BE49-F238E27FC236}">
                <a16:creationId xmlns:a16="http://schemas.microsoft.com/office/drawing/2014/main" id="{DE4C27B6-DB04-4891-AF97-BA1671B17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picture containing building, sitting, bench, side&#10;&#10;Description automatically generated">
            <a:extLst>
              <a:ext uri="{FF2B5EF4-FFF2-40B4-BE49-F238E27FC236}">
                <a16:creationId xmlns:a16="http://schemas.microsoft.com/office/drawing/2014/main" id="{0933C606-1205-2A42-9939-AC912E90A642}"/>
              </a:ext>
            </a:extLst>
          </p:cNvPr>
          <p:cNvPicPr>
            <a:picLocks noChangeAspect="1"/>
          </p:cNvPicPr>
          <p:nvPr/>
        </p:nvPicPr>
        <p:blipFill rotWithShape="1">
          <a:blip r:embed="rId2">
            <a:extLst>
              <a:ext uri="{28A0092B-C50C-407E-A947-70E740481C1C}">
                <a14:useLocalDpi xmlns:a14="http://schemas.microsoft.com/office/drawing/2010/main" val="0"/>
              </a:ext>
            </a:extLst>
          </a:blip>
          <a:srcRect t="23721" r="-1" b="36321"/>
          <a:stretch/>
        </p:blipFill>
        <p:spPr>
          <a:xfrm>
            <a:off x="606719" y="-1"/>
            <a:ext cx="11585281" cy="6857999"/>
          </a:xfrm>
          <a:prstGeom prst="rect">
            <a:avLst/>
          </a:prstGeom>
        </p:spPr>
      </p:pic>
      <p:sp>
        <p:nvSpPr>
          <p:cNvPr id="121" name="Rectangle 92">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19898"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77240C-79B8-9D4B-B349-B1DBEB05FFFD}"/>
              </a:ext>
            </a:extLst>
          </p:cNvPr>
          <p:cNvSpPr>
            <a:spLocks noGrp="1"/>
          </p:cNvSpPr>
          <p:nvPr>
            <p:ph type="title"/>
          </p:nvPr>
        </p:nvSpPr>
        <p:spPr>
          <a:xfrm>
            <a:off x="1036684" y="1152144"/>
            <a:ext cx="3953501" cy="3072393"/>
          </a:xfrm>
        </p:spPr>
        <p:txBody>
          <a:bodyPr vert="horz" lIns="91440" tIns="45720" rIns="91440" bIns="45720" rtlCol="0" anchor="b">
            <a:normAutofit/>
          </a:bodyPr>
          <a:lstStyle/>
          <a:p>
            <a:r>
              <a:rPr lang="en-US" sz="5200" cap="all">
                <a:solidFill>
                  <a:schemeClr val="bg1"/>
                </a:solidFill>
              </a:rPr>
              <a:t>TIME SERIES FORECASTING</a:t>
            </a:r>
          </a:p>
        </p:txBody>
      </p:sp>
      <p:sp>
        <p:nvSpPr>
          <p:cNvPr id="122" name="Rectangle 94">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3" name="Group 96">
            <a:extLst>
              <a:ext uri="{FF2B5EF4-FFF2-40B4-BE49-F238E27FC236}">
                <a16:creationId xmlns:a16="http://schemas.microsoft.com/office/drawing/2014/main" id="{5E0EAE70-C355-42D1-BF00-CA8A17A742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1188720" y="73152"/>
            <a:chExt cx="1178966" cy="232963"/>
          </a:xfrm>
        </p:grpSpPr>
        <p:sp>
          <p:nvSpPr>
            <p:cNvPr id="124" name="Rectangle 64">
              <a:extLst>
                <a:ext uri="{FF2B5EF4-FFF2-40B4-BE49-F238E27FC236}">
                  <a16:creationId xmlns:a16="http://schemas.microsoft.com/office/drawing/2014/main" id="{E6E58C95-A3F9-4C87-B9A5-32A7A75D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66">
              <a:extLst>
                <a:ext uri="{FF2B5EF4-FFF2-40B4-BE49-F238E27FC236}">
                  <a16:creationId xmlns:a16="http://schemas.microsoft.com/office/drawing/2014/main" id="{7B08CDDF-E602-4C1B-A248-A43292EB5D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64">
              <a:extLst>
                <a:ext uri="{FF2B5EF4-FFF2-40B4-BE49-F238E27FC236}">
                  <a16:creationId xmlns:a16="http://schemas.microsoft.com/office/drawing/2014/main" id="{6298B977-8F47-48C6-8454-11EF9478EC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66">
              <a:extLst>
                <a:ext uri="{FF2B5EF4-FFF2-40B4-BE49-F238E27FC236}">
                  <a16:creationId xmlns:a16="http://schemas.microsoft.com/office/drawing/2014/main" id="{06A6FB8E-FB47-44B7-810F-B88B4CCA06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64">
              <a:extLst>
                <a:ext uri="{FF2B5EF4-FFF2-40B4-BE49-F238E27FC236}">
                  <a16:creationId xmlns:a16="http://schemas.microsoft.com/office/drawing/2014/main" id="{818DB8DB-4D04-42C0-BE68-842A9F29AE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66">
              <a:extLst>
                <a:ext uri="{FF2B5EF4-FFF2-40B4-BE49-F238E27FC236}">
                  <a16:creationId xmlns:a16="http://schemas.microsoft.com/office/drawing/2014/main" id="{DBCFEA99-52A4-4E8E-B9C9-3D39B0E32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64">
              <a:extLst>
                <a:ext uri="{FF2B5EF4-FFF2-40B4-BE49-F238E27FC236}">
                  <a16:creationId xmlns:a16="http://schemas.microsoft.com/office/drawing/2014/main" id="{A6C0BB10-7324-4D11-A497-57A85CDB62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66">
              <a:extLst>
                <a:ext uri="{FF2B5EF4-FFF2-40B4-BE49-F238E27FC236}">
                  <a16:creationId xmlns:a16="http://schemas.microsoft.com/office/drawing/2014/main" id="{D7440F2E-8192-4FDF-AE8F-2833B7F403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64">
              <a:extLst>
                <a:ext uri="{FF2B5EF4-FFF2-40B4-BE49-F238E27FC236}">
                  <a16:creationId xmlns:a16="http://schemas.microsoft.com/office/drawing/2014/main" id="{B9F7DA6A-1872-4697-A567-20A0115A05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66">
              <a:extLst>
                <a:ext uri="{FF2B5EF4-FFF2-40B4-BE49-F238E27FC236}">
                  <a16:creationId xmlns:a16="http://schemas.microsoft.com/office/drawing/2014/main" id="{98BC1544-07ED-411D-880C-58CB114914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64">
              <a:extLst>
                <a:ext uri="{FF2B5EF4-FFF2-40B4-BE49-F238E27FC236}">
                  <a16:creationId xmlns:a16="http://schemas.microsoft.com/office/drawing/2014/main" id="{BA70D948-9946-455F-8155-D274F01DAB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66">
              <a:extLst>
                <a:ext uri="{FF2B5EF4-FFF2-40B4-BE49-F238E27FC236}">
                  <a16:creationId xmlns:a16="http://schemas.microsoft.com/office/drawing/2014/main" id="{807FCDBA-F7E3-4836-8253-15D212128F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64">
              <a:extLst>
                <a:ext uri="{FF2B5EF4-FFF2-40B4-BE49-F238E27FC236}">
                  <a16:creationId xmlns:a16="http://schemas.microsoft.com/office/drawing/2014/main" id="{D6A9BF83-5C67-44B0-883C-82BCAA1923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66">
              <a:extLst>
                <a:ext uri="{FF2B5EF4-FFF2-40B4-BE49-F238E27FC236}">
                  <a16:creationId xmlns:a16="http://schemas.microsoft.com/office/drawing/2014/main" id="{94BA7F92-7961-489E-83BD-5518EB1E99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64">
              <a:extLst>
                <a:ext uri="{FF2B5EF4-FFF2-40B4-BE49-F238E27FC236}">
                  <a16:creationId xmlns:a16="http://schemas.microsoft.com/office/drawing/2014/main" id="{56ADE108-5AE8-4ACF-88B9-28A0B125B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66">
              <a:extLst>
                <a:ext uri="{FF2B5EF4-FFF2-40B4-BE49-F238E27FC236}">
                  <a16:creationId xmlns:a16="http://schemas.microsoft.com/office/drawing/2014/main" id="{75B2D25F-B666-4F19-816A-24456EAF46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64">
              <a:extLst>
                <a:ext uri="{FF2B5EF4-FFF2-40B4-BE49-F238E27FC236}">
                  <a16:creationId xmlns:a16="http://schemas.microsoft.com/office/drawing/2014/main" id="{A7D581F0-987F-45C5-A849-CC1B41222F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66">
              <a:extLst>
                <a:ext uri="{FF2B5EF4-FFF2-40B4-BE49-F238E27FC236}">
                  <a16:creationId xmlns:a16="http://schemas.microsoft.com/office/drawing/2014/main" id="{F388E533-92C3-428E-B078-81D6E1F2D9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64">
              <a:extLst>
                <a:ext uri="{FF2B5EF4-FFF2-40B4-BE49-F238E27FC236}">
                  <a16:creationId xmlns:a16="http://schemas.microsoft.com/office/drawing/2014/main" id="{C68AEED3-AAB1-48A9-8FC3-C68AE6675B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66">
              <a:extLst>
                <a:ext uri="{FF2B5EF4-FFF2-40B4-BE49-F238E27FC236}">
                  <a16:creationId xmlns:a16="http://schemas.microsoft.com/office/drawing/2014/main" id="{0A6CA6BC-FFA6-4C34-B200-6F61EE173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9" name="Rectangle 118">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863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85362"/>
            <a:ext cx="5291468" cy="49726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22D2037-EDCC-D94C-9308-A7C6BFA62560}"/>
              </a:ext>
            </a:extLst>
          </p:cNvPr>
          <p:cNvSpPr txBox="1"/>
          <p:nvPr/>
        </p:nvSpPr>
        <p:spPr>
          <a:xfrm>
            <a:off x="594360" y="2330906"/>
            <a:ext cx="4329058" cy="373468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a:latin typeface="+mj-lt"/>
                <a:ea typeface="+mj-ea"/>
                <a:cs typeface="+mj-cs"/>
              </a:rPr>
              <a:t>Forecast of Furniture Sales from Jan 2018 </a:t>
            </a:r>
          </a:p>
        </p:txBody>
      </p:sp>
      <p:pic>
        <p:nvPicPr>
          <p:cNvPr id="6" name="Content Placeholder 5" descr="Graphical user interface, chart, application&#10;&#10;Description automatically generated">
            <a:extLst>
              <a:ext uri="{FF2B5EF4-FFF2-40B4-BE49-F238E27FC236}">
                <a16:creationId xmlns:a16="http://schemas.microsoft.com/office/drawing/2014/main" id="{8D57ED03-3508-FC17-2DB2-1AF76FDE6CF3}"/>
              </a:ext>
            </a:extLst>
          </p:cNvPr>
          <p:cNvPicPr>
            <a:picLocks noChangeAspect="1"/>
          </p:cNvPicPr>
          <p:nvPr/>
        </p:nvPicPr>
        <p:blipFill rotWithShape="1">
          <a:blip r:embed="rId2">
            <a:extLst>
              <a:ext uri="{28A0092B-C50C-407E-A947-70E740481C1C}">
                <a14:useLocalDpi xmlns:a14="http://schemas.microsoft.com/office/drawing/2010/main" val="0"/>
              </a:ext>
            </a:extLst>
          </a:blip>
          <a:srcRect l="6912" r="269" b="-1"/>
          <a:stretch/>
        </p:blipFill>
        <p:spPr>
          <a:xfrm>
            <a:off x="6559712" y="259601"/>
            <a:ext cx="4745874" cy="3080638"/>
          </a:xfrm>
          <a:prstGeom prst="rect">
            <a:avLst/>
          </a:prstGeom>
        </p:spPr>
      </p:pic>
      <p:grpSp>
        <p:nvGrpSpPr>
          <p:cNvPr id="64" name="Group 63">
            <a:extLst>
              <a:ext uri="{FF2B5EF4-FFF2-40B4-BE49-F238E27FC236}">
                <a16:creationId xmlns:a16="http://schemas.microsoft.com/office/drawing/2014/main" id="{D2FA11CF-7E1C-45D1-AF83-FB30290E7A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3520440"/>
            <a:ext cx="232963" cy="1340860"/>
            <a:chOff x="56167" y="3520440"/>
            <a:chExt cx="232963" cy="1340860"/>
          </a:xfrm>
        </p:grpSpPr>
        <p:sp>
          <p:nvSpPr>
            <p:cNvPr id="65" name="Rectangle 2">
              <a:extLst>
                <a:ext uri="{FF2B5EF4-FFF2-40B4-BE49-F238E27FC236}">
                  <a16:creationId xmlns:a16="http://schemas.microsoft.com/office/drawing/2014/main" id="{D9A5D638-5623-4213-A01B-B975EDE85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409019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59">
              <a:extLst>
                <a:ext uri="{FF2B5EF4-FFF2-40B4-BE49-F238E27FC236}">
                  <a16:creationId xmlns:a16="http://schemas.microsoft.com/office/drawing/2014/main" id="{49FAEF43-0C1F-41A1-A996-2571DC189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409019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2">
              <a:extLst>
                <a:ext uri="{FF2B5EF4-FFF2-40B4-BE49-F238E27FC236}">
                  <a16:creationId xmlns:a16="http://schemas.microsoft.com/office/drawing/2014/main" id="{B71E1FD7-9876-44E0-9058-EFB33BF72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94808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59">
              <a:extLst>
                <a:ext uri="{FF2B5EF4-FFF2-40B4-BE49-F238E27FC236}">
                  <a16:creationId xmlns:a16="http://schemas.microsoft.com/office/drawing/2014/main" id="{C3106AC1-7452-4272-8771-CC8691888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94808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2">
              <a:extLst>
                <a:ext uri="{FF2B5EF4-FFF2-40B4-BE49-F238E27FC236}">
                  <a16:creationId xmlns:a16="http://schemas.microsoft.com/office/drawing/2014/main" id="{48D42EAE-FF17-4C17-9527-E25341B547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80597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59">
              <a:extLst>
                <a:ext uri="{FF2B5EF4-FFF2-40B4-BE49-F238E27FC236}">
                  <a16:creationId xmlns:a16="http://schemas.microsoft.com/office/drawing/2014/main" id="{32186FF9-232E-48FA-AA51-9F0F1D2BBD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80597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2">
              <a:extLst>
                <a:ext uri="{FF2B5EF4-FFF2-40B4-BE49-F238E27FC236}">
                  <a16:creationId xmlns:a16="http://schemas.microsoft.com/office/drawing/2014/main" id="{8DF1FE35-F0AA-4B60-B1F6-66BCFD8984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66385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59">
              <a:extLst>
                <a:ext uri="{FF2B5EF4-FFF2-40B4-BE49-F238E27FC236}">
                  <a16:creationId xmlns:a16="http://schemas.microsoft.com/office/drawing/2014/main" id="{393ADDF8-5DDE-4DCF-B016-84D1D9180D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66385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2">
              <a:extLst>
                <a:ext uri="{FF2B5EF4-FFF2-40B4-BE49-F238E27FC236}">
                  <a16:creationId xmlns:a16="http://schemas.microsoft.com/office/drawing/2014/main" id="{62009956-DEBA-49FF-97B2-86DC597B9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52174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59">
              <a:extLst>
                <a:ext uri="{FF2B5EF4-FFF2-40B4-BE49-F238E27FC236}">
                  <a16:creationId xmlns:a16="http://schemas.microsoft.com/office/drawing/2014/main" id="{647B708C-A5E5-428B-990D-B0F37B9B56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52174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2">
              <a:extLst>
                <a:ext uri="{FF2B5EF4-FFF2-40B4-BE49-F238E27FC236}">
                  <a16:creationId xmlns:a16="http://schemas.microsoft.com/office/drawing/2014/main" id="{4F6C2EE5-8E90-4D75-9ECD-0F7E90BBDC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480076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59">
              <a:extLst>
                <a:ext uri="{FF2B5EF4-FFF2-40B4-BE49-F238E27FC236}">
                  <a16:creationId xmlns:a16="http://schemas.microsoft.com/office/drawing/2014/main" id="{D99A3D6C-C5FB-4411-8D46-2A0FF1829A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480076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2">
              <a:extLst>
                <a:ext uri="{FF2B5EF4-FFF2-40B4-BE49-F238E27FC236}">
                  <a16:creationId xmlns:a16="http://schemas.microsoft.com/office/drawing/2014/main" id="{8439ECF2-87F1-4479-8160-DA8B77521D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465865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59">
              <a:extLst>
                <a:ext uri="{FF2B5EF4-FFF2-40B4-BE49-F238E27FC236}">
                  <a16:creationId xmlns:a16="http://schemas.microsoft.com/office/drawing/2014/main" id="{22FCAC62-2853-4BB9-821A-B35D82711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465865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2">
              <a:extLst>
                <a:ext uri="{FF2B5EF4-FFF2-40B4-BE49-F238E27FC236}">
                  <a16:creationId xmlns:a16="http://schemas.microsoft.com/office/drawing/2014/main" id="{4171D37A-2BC1-4D74-B0D0-EF8085585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451654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59">
              <a:extLst>
                <a:ext uri="{FF2B5EF4-FFF2-40B4-BE49-F238E27FC236}">
                  <a16:creationId xmlns:a16="http://schemas.microsoft.com/office/drawing/2014/main" id="{74592CFA-A10D-4271-B09B-3953945ECA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451654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2">
              <a:extLst>
                <a:ext uri="{FF2B5EF4-FFF2-40B4-BE49-F238E27FC236}">
                  <a16:creationId xmlns:a16="http://schemas.microsoft.com/office/drawing/2014/main" id="{C1EE4875-BC43-47A1-A231-7DB60D65AE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437442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59">
              <a:extLst>
                <a:ext uri="{FF2B5EF4-FFF2-40B4-BE49-F238E27FC236}">
                  <a16:creationId xmlns:a16="http://schemas.microsoft.com/office/drawing/2014/main" id="{BB0DEBF7-8393-43E3-9F85-9600E30C0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437442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2">
              <a:extLst>
                <a:ext uri="{FF2B5EF4-FFF2-40B4-BE49-F238E27FC236}">
                  <a16:creationId xmlns:a16="http://schemas.microsoft.com/office/drawing/2014/main" id="{8AE3C7EC-E103-4733-865E-ACB373810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423231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59">
              <a:extLst>
                <a:ext uri="{FF2B5EF4-FFF2-40B4-BE49-F238E27FC236}">
                  <a16:creationId xmlns:a16="http://schemas.microsoft.com/office/drawing/2014/main" id="{39C04A96-304C-4837-9FC3-91D7ADC9C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423231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6" name="Rectangle 85">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5852160" cy="3566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2B67251-9677-0AC0-52FD-E36E76338DD2}"/>
              </a:ext>
            </a:extLst>
          </p:cNvPr>
          <p:cNvPicPr>
            <a:picLocks noChangeAspect="1"/>
          </p:cNvPicPr>
          <p:nvPr/>
        </p:nvPicPr>
        <p:blipFill rotWithShape="1">
          <a:blip r:embed="rId3"/>
          <a:srcRect l="22709" r="12974"/>
          <a:stretch/>
        </p:blipFill>
        <p:spPr>
          <a:xfrm>
            <a:off x="6559746" y="3522942"/>
            <a:ext cx="4745806" cy="3080638"/>
          </a:xfrm>
          <a:prstGeom prst="rect">
            <a:avLst/>
          </a:prstGeom>
        </p:spPr>
      </p:pic>
    </p:spTree>
    <p:extLst>
      <p:ext uri="{BB962C8B-B14F-4D97-AF65-F5344CB8AC3E}">
        <p14:creationId xmlns:p14="http://schemas.microsoft.com/office/powerpoint/2010/main" val="3908634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AE9E72B-7249-9D4D-A0AC-C54560C57AAD}"/>
              </a:ext>
            </a:extLst>
          </p:cNvPr>
          <p:cNvSpPr txBox="1"/>
          <p:nvPr/>
        </p:nvSpPr>
        <p:spPr>
          <a:xfrm>
            <a:off x="1116498" y="655128"/>
            <a:ext cx="4613919" cy="149961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300">
                <a:latin typeface="+mj-lt"/>
                <a:ea typeface="+mj-ea"/>
                <a:cs typeface="+mj-cs"/>
              </a:rPr>
              <a:t>Forecast of Furniture VS Office Supplies Sales from Jan 2018</a:t>
            </a:r>
          </a:p>
        </p:txBody>
      </p:sp>
      <p:sp>
        <p:nvSpPr>
          <p:cNvPr id="19" name="Rectangle 18">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1F49CE81-B2F4-47B2-9D4A-886DCE0A84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22" name="Rectangle 64">
              <a:extLst>
                <a:ext uri="{FF2B5EF4-FFF2-40B4-BE49-F238E27FC236}">
                  <a16:creationId xmlns:a16="http://schemas.microsoft.com/office/drawing/2014/main" id="{4BE32177-3EAD-42DA-997C-8DAE1BFEE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A0DEE160-9825-4DB5-8188-911AC13EA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9C5FEDB5-0AEE-40E4-9CA6-6718B956D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6">
              <a:extLst>
                <a:ext uri="{FF2B5EF4-FFF2-40B4-BE49-F238E27FC236}">
                  <a16:creationId xmlns:a16="http://schemas.microsoft.com/office/drawing/2014/main" id="{1A11DF2D-1D4B-45DA-906B-2A1F84C99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4">
              <a:extLst>
                <a:ext uri="{FF2B5EF4-FFF2-40B4-BE49-F238E27FC236}">
                  <a16:creationId xmlns:a16="http://schemas.microsoft.com/office/drawing/2014/main" id="{B6A5BAC0-9806-4124-A584-7F924A658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6">
              <a:extLst>
                <a:ext uri="{FF2B5EF4-FFF2-40B4-BE49-F238E27FC236}">
                  <a16:creationId xmlns:a16="http://schemas.microsoft.com/office/drawing/2014/main" id="{A8F6BFA3-38BE-4F0A-94D9-EF0E6EA01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4">
              <a:extLst>
                <a:ext uri="{FF2B5EF4-FFF2-40B4-BE49-F238E27FC236}">
                  <a16:creationId xmlns:a16="http://schemas.microsoft.com/office/drawing/2014/main" id="{BE6BCF21-959F-419E-BCA4-B20AF92EF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6">
              <a:extLst>
                <a:ext uri="{FF2B5EF4-FFF2-40B4-BE49-F238E27FC236}">
                  <a16:creationId xmlns:a16="http://schemas.microsoft.com/office/drawing/2014/main" id="{54B6E037-E222-42EB-9AEB-C45EF209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A0494426-372E-42B8-87E1-170F1B596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14DB5AB5-5D73-4375-8CF4-DF4B7A5D7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009B2A6E-6D36-4A9A-AFAA-CF4D85914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85DC0718-B29F-47A6-931F-F0EF9FA99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AAED958D-AFCC-4BEF-818A-EFF7E41D1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C216DD5A-D1AE-429E-937E-456A50345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A845B253-9DEE-45AC-AADA-FAA6812C3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CE7B6CBF-757B-4B55-84CB-062B712D3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4">
              <a:extLst>
                <a:ext uri="{FF2B5EF4-FFF2-40B4-BE49-F238E27FC236}">
                  <a16:creationId xmlns:a16="http://schemas.microsoft.com/office/drawing/2014/main" id="{2CC28C7A-EF33-43D3-90CD-DCAC92546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BC0C9DCF-F15B-4B7A-A16B-37B4335E6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4">
              <a:extLst>
                <a:ext uri="{FF2B5EF4-FFF2-40B4-BE49-F238E27FC236}">
                  <a16:creationId xmlns:a16="http://schemas.microsoft.com/office/drawing/2014/main" id="{94991FD1-406A-4958-87D4-8DFA9FEA4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6">
              <a:extLst>
                <a:ext uri="{FF2B5EF4-FFF2-40B4-BE49-F238E27FC236}">
                  <a16:creationId xmlns:a16="http://schemas.microsoft.com/office/drawing/2014/main" id="{5CD32F69-27AD-4088-877C-E2A40F8B0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FBDD2C39-B2BD-5B91-AC08-5A32D797E257}"/>
              </a:ext>
            </a:extLst>
          </p:cNvPr>
          <p:cNvPicPr>
            <a:picLocks noChangeAspect="1"/>
          </p:cNvPicPr>
          <p:nvPr/>
        </p:nvPicPr>
        <p:blipFill>
          <a:blip r:embed="rId2"/>
          <a:stretch>
            <a:fillRect/>
          </a:stretch>
        </p:blipFill>
        <p:spPr>
          <a:xfrm>
            <a:off x="6479837" y="220517"/>
            <a:ext cx="5586942" cy="2835373"/>
          </a:xfrm>
          <a:prstGeom prst="rect">
            <a:avLst/>
          </a:prstGeom>
        </p:spPr>
      </p:pic>
      <p:sp>
        <p:nvSpPr>
          <p:cNvPr id="43" name="Rectangle 42">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09E831-086C-733C-DD42-4CFB9023AA89}"/>
              </a:ext>
            </a:extLst>
          </p:cNvPr>
          <p:cNvPicPr>
            <a:picLocks noChangeAspect="1"/>
          </p:cNvPicPr>
          <p:nvPr/>
        </p:nvPicPr>
        <p:blipFill>
          <a:blip r:embed="rId3"/>
          <a:stretch>
            <a:fillRect/>
          </a:stretch>
        </p:blipFill>
        <p:spPr>
          <a:xfrm>
            <a:off x="749204" y="3367577"/>
            <a:ext cx="5586942" cy="3352164"/>
          </a:xfrm>
          <a:prstGeom prst="rect">
            <a:avLst/>
          </a:prstGeom>
        </p:spPr>
      </p:pic>
      <p:pic>
        <p:nvPicPr>
          <p:cNvPr id="5" name="Content Placeholder 4">
            <a:extLst>
              <a:ext uri="{FF2B5EF4-FFF2-40B4-BE49-F238E27FC236}">
                <a16:creationId xmlns:a16="http://schemas.microsoft.com/office/drawing/2014/main" id="{DA443240-CEF7-90EE-D7AF-6EF7B91A4D63}"/>
              </a:ext>
            </a:extLst>
          </p:cNvPr>
          <p:cNvPicPr>
            <a:picLocks noGrp="1" noChangeAspect="1"/>
          </p:cNvPicPr>
          <p:nvPr>
            <p:ph idx="1"/>
          </p:nvPr>
        </p:nvPicPr>
        <p:blipFill>
          <a:blip r:embed="rId4"/>
          <a:stretch>
            <a:fillRect/>
          </a:stretch>
        </p:blipFill>
        <p:spPr>
          <a:xfrm>
            <a:off x="6479838" y="3465349"/>
            <a:ext cx="5586942" cy="3156621"/>
          </a:xfrm>
          <a:prstGeom prst="rect">
            <a:avLst/>
          </a:prstGeom>
        </p:spPr>
      </p:pic>
    </p:spTree>
    <p:extLst>
      <p:ext uri="{BB962C8B-B14F-4D97-AF65-F5344CB8AC3E}">
        <p14:creationId xmlns:p14="http://schemas.microsoft.com/office/powerpoint/2010/main" val="4201879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000A71-EAA0-4A28-9813-F75E927163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oxes On Rack In Warehouse">
            <a:extLst>
              <a:ext uri="{FF2B5EF4-FFF2-40B4-BE49-F238E27FC236}">
                <a16:creationId xmlns:a16="http://schemas.microsoft.com/office/drawing/2014/main" id="{D98B52D9-F207-6DC8-054E-E202DEB3096F}"/>
              </a:ext>
            </a:extLst>
          </p:cNvPr>
          <p:cNvPicPr>
            <a:picLocks noChangeAspect="1"/>
          </p:cNvPicPr>
          <p:nvPr/>
        </p:nvPicPr>
        <p:blipFill rotWithShape="1">
          <a:blip r:embed="rId2"/>
          <a:srcRect l="23796" r="14402" b="-1"/>
          <a:stretch/>
        </p:blipFill>
        <p:spPr>
          <a:xfrm>
            <a:off x="5842503" y="10"/>
            <a:ext cx="6349497" cy="6857990"/>
          </a:xfrm>
          <a:prstGeom prst="rect">
            <a:avLst/>
          </a:prstGeom>
        </p:spPr>
      </p:pic>
      <p:sp>
        <p:nvSpPr>
          <p:cNvPr id="11" name="Rectangle 10">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06663" cy="3233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3246D8-28C9-844A-B20A-4F7DD955E1EF}"/>
              </a:ext>
            </a:extLst>
          </p:cNvPr>
          <p:cNvSpPr>
            <a:spLocks noGrp="1"/>
          </p:cNvSpPr>
          <p:nvPr>
            <p:ph type="title"/>
          </p:nvPr>
        </p:nvSpPr>
        <p:spPr>
          <a:xfrm>
            <a:off x="1166648" y="721805"/>
            <a:ext cx="4264888" cy="2221992"/>
          </a:xfrm>
        </p:spPr>
        <p:txBody>
          <a:bodyPr>
            <a:normAutofit/>
          </a:bodyPr>
          <a:lstStyle/>
          <a:p>
            <a:r>
              <a:rPr lang="en-US" sz="4200" dirty="0"/>
              <a:t>Conclusion</a:t>
            </a:r>
          </a:p>
        </p:txBody>
      </p:sp>
      <p:sp>
        <p:nvSpPr>
          <p:cNvPr id="13" name="Rectangle 12">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CDEBFF3A-F831-4F03-A169-990BDB6B99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6" name="Rectangle 64">
              <a:extLst>
                <a:ext uri="{FF2B5EF4-FFF2-40B4-BE49-F238E27FC236}">
                  <a16:creationId xmlns:a16="http://schemas.microsoft.com/office/drawing/2014/main" id="{482B57DC-1F79-45B2-BCE1-90DBA8C857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6">
              <a:extLst>
                <a:ext uri="{FF2B5EF4-FFF2-40B4-BE49-F238E27FC236}">
                  <a16:creationId xmlns:a16="http://schemas.microsoft.com/office/drawing/2014/main" id="{24A129FB-07BB-4B55-A51A-C68ACC626E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4">
              <a:extLst>
                <a:ext uri="{FF2B5EF4-FFF2-40B4-BE49-F238E27FC236}">
                  <a16:creationId xmlns:a16="http://schemas.microsoft.com/office/drawing/2014/main" id="{3DFD2534-C346-4D8B-BADC-498D82150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3E503FDC-469D-4CBD-87F0-0F7D59254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E80CFC49-28F2-41EB-85CF-CB6353742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2E530C68-5FAA-4B3D-83A5-2530DBB73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C9D5D113-729D-432A-AC85-3D774D0490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2F0DAFBB-AEBB-447A-913D-18410D27F9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50464B3B-EA79-44B8-9DBE-1A8439A1A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839F0E1B-9D6C-4E13-825E-7865F1BED7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047D2469-C792-4D62-A83B-7D1AAD73E1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4CAE6AD1-D4EA-4B00-8426-38110AF77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2D951EC1-6C71-4B0C-B53E-CCF40F62E7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263E8522-E862-4C0A-8DD4-3B86DBF38E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15EFDA54-68F3-49DB-B566-8BC4E2027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DFAAA774-C0B3-47D0-B5A5-35CBCEB62A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49A180CD-11A9-4E30-84E9-88923E7A6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F62307C1-3A86-49DC-ABDB-8AB66283D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ABAC793E-C6AB-46FD-BE83-225A574D1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028CC8AC-CFD0-4F2B-B875-754CAEDA0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92A3EC7-740F-F64C-AFFF-5CC128F14269}"/>
              </a:ext>
            </a:extLst>
          </p:cNvPr>
          <p:cNvSpPr>
            <a:spLocks noGrp="1"/>
          </p:cNvSpPr>
          <p:nvPr>
            <p:ph idx="1"/>
          </p:nvPr>
        </p:nvSpPr>
        <p:spPr>
          <a:xfrm>
            <a:off x="1166648" y="3531476"/>
            <a:ext cx="4185745" cy="3034862"/>
          </a:xfrm>
        </p:spPr>
        <p:txBody>
          <a:bodyPr anchor="ctr">
            <a:normAutofit/>
          </a:bodyPr>
          <a:lstStyle/>
          <a:p>
            <a:r>
              <a:rPr lang="en-US" sz="1400" dirty="0"/>
              <a:t>The category Technology from 3 main categories in the supermarket has the highest sales &amp; profit.</a:t>
            </a:r>
          </a:p>
          <a:p>
            <a:r>
              <a:rPr lang="en-US" sz="1400" dirty="0"/>
              <a:t>The Store should invest more in New York State as it is the highest profit state. </a:t>
            </a:r>
          </a:p>
          <a:p>
            <a:r>
              <a:rPr lang="en-US" sz="1400" dirty="0"/>
              <a:t>Furniture sales From 2018  follow the similar trend as the previous year. </a:t>
            </a:r>
          </a:p>
          <a:p>
            <a:r>
              <a:rPr lang="en-US" sz="1400" dirty="0"/>
              <a:t>Furniture VS Office Supplies Sales from 2018 Where Office Supplies show a downward trend but following the same seasonality.</a:t>
            </a:r>
          </a:p>
          <a:p>
            <a:r>
              <a:rPr lang="en-US" sz="1400" dirty="0"/>
              <a:t>The overall sales is the most Unprofitable in the state of Texas.</a:t>
            </a:r>
          </a:p>
          <a:p>
            <a:endParaRPr lang="en-US" sz="1400" dirty="0"/>
          </a:p>
          <a:p>
            <a:endParaRPr lang="en-US" sz="1400" dirty="0"/>
          </a:p>
        </p:txBody>
      </p:sp>
    </p:spTree>
    <p:extLst>
      <p:ext uri="{BB962C8B-B14F-4D97-AF65-F5344CB8AC3E}">
        <p14:creationId xmlns:p14="http://schemas.microsoft.com/office/powerpoint/2010/main" val="2212985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24" name="Picture 23" descr="Magnifying glass showing decling performance">
            <a:extLst>
              <a:ext uri="{FF2B5EF4-FFF2-40B4-BE49-F238E27FC236}">
                <a16:creationId xmlns:a16="http://schemas.microsoft.com/office/drawing/2014/main" id="{C43AD062-4B57-66F0-4C0E-4428C88C7428}"/>
              </a:ext>
            </a:extLst>
          </p:cNvPr>
          <p:cNvPicPr>
            <a:picLocks noChangeAspect="1"/>
          </p:cNvPicPr>
          <p:nvPr/>
        </p:nvPicPr>
        <p:blipFill rotWithShape="1">
          <a:blip r:embed="rId2"/>
          <a:srcRect l="604" r="31167" b="-1"/>
          <a:stretch/>
        </p:blipFill>
        <p:spPr>
          <a:xfrm>
            <a:off x="20" y="10"/>
            <a:ext cx="7009876" cy="6857990"/>
          </a:xfrm>
          <a:custGeom>
            <a:avLst/>
            <a:gdLst/>
            <a:ahLst/>
            <a:cxnLst/>
            <a:rect l="l" t="t" r="r" b="b"/>
            <a:pathLst>
              <a:path w="7009896" h="6858000">
                <a:moveTo>
                  <a:pt x="0" y="0"/>
                </a:moveTo>
                <a:lnTo>
                  <a:pt x="7009896" y="0"/>
                </a:lnTo>
                <a:lnTo>
                  <a:pt x="7009896" y="1"/>
                </a:lnTo>
                <a:lnTo>
                  <a:pt x="6295211" y="1"/>
                </a:lnTo>
                <a:lnTo>
                  <a:pt x="6195255" y="380651"/>
                </a:lnTo>
                <a:cubicBezTo>
                  <a:pt x="5677600" y="2559611"/>
                  <a:pt x="5966601" y="4758249"/>
                  <a:pt x="6880029" y="6647018"/>
                </a:cubicBezTo>
                <a:lnTo>
                  <a:pt x="6988280" y="6858000"/>
                </a:lnTo>
                <a:lnTo>
                  <a:pt x="0" y="6858000"/>
                </a:lnTo>
                <a:close/>
              </a:path>
            </a:pathLst>
          </a:custGeom>
        </p:spPr>
      </p:pic>
      <p:sp>
        <p:nvSpPr>
          <p:cNvPr id="28" name="Freeform: Shape 27">
            <a:extLst>
              <a:ext uri="{FF2B5EF4-FFF2-40B4-BE49-F238E27FC236}">
                <a16:creationId xmlns:a16="http://schemas.microsoft.com/office/drawing/2014/main" id="{5FDF4720-5445-47BE-89FE-E40D1AE6F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11927"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0" name="Freeform: Shape 29">
            <a:extLst>
              <a:ext uri="{FF2B5EF4-FFF2-40B4-BE49-F238E27FC236}">
                <a16:creationId xmlns:a16="http://schemas.microsoft.com/office/drawing/2014/main" id="{AC8710B4-A815-4082-9E4F-F13A00070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42784"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9F7F91-FB67-6A4F-AE03-B3B7E721BC5E}"/>
              </a:ext>
            </a:extLst>
          </p:cNvPr>
          <p:cNvSpPr>
            <a:spLocks noGrp="1"/>
          </p:cNvSpPr>
          <p:nvPr>
            <p:ph type="title"/>
          </p:nvPr>
        </p:nvSpPr>
        <p:spPr>
          <a:xfrm>
            <a:off x="6801436" y="1396289"/>
            <a:ext cx="4819952" cy="1325563"/>
          </a:xfrm>
        </p:spPr>
        <p:txBody>
          <a:bodyPr>
            <a:normAutofit/>
          </a:bodyPr>
          <a:lstStyle/>
          <a:p>
            <a:r>
              <a:rPr lang="en-IN"/>
              <a:t>Contents</a:t>
            </a:r>
            <a:endParaRPr lang="en-US"/>
          </a:p>
        </p:txBody>
      </p:sp>
      <p:sp>
        <p:nvSpPr>
          <p:cNvPr id="22" name="Content Placeholder 2">
            <a:extLst>
              <a:ext uri="{FF2B5EF4-FFF2-40B4-BE49-F238E27FC236}">
                <a16:creationId xmlns:a16="http://schemas.microsoft.com/office/drawing/2014/main" id="{54301C4D-ADB9-2647-A166-0D9B1669F60A}"/>
              </a:ext>
            </a:extLst>
          </p:cNvPr>
          <p:cNvSpPr>
            <a:spLocks noGrp="1"/>
          </p:cNvSpPr>
          <p:nvPr>
            <p:ph idx="1"/>
          </p:nvPr>
        </p:nvSpPr>
        <p:spPr>
          <a:xfrm>
            <a:off x="6801435" y="2871982"/>
            <a:ext cx="4819951" cy="3181684"/>
          </a:xfrm>
        </p:spPr>
        <p:txBody>
          <a:bodyPr anchor="t">
            <a:normAutofit/>
          </a:bodyPr>
          <a:lstStyle/>
          <a:p>
            <a:r>
              <a:rPr lang="en-IN" sz="1800"/>
              <a:t>About Data</a:t>
            </a:r>
          </a:p>
          <a:p>
            <a:r>
              <a:rPr lang="en-IN" sz="1800"/>
              <a:t>Goals/ Business Questions</a:t>
            </a:r>
          </a:p>
          <a:p>
            <a:r>
              <a:rPr lang="en-IN" sz="1800"/>
              <a:t>Tableau Analysis</a:t>
            </a:r>
          </a:p>
          <a:p>
            <a:r>
              <a:rPr lang="en-IN" sz="1800"/>
              <a:t>Model</a:t>
            </a:r>
          </a:p>
          <a:p>
            <a:r>
              <a:rPr lang="en-IN" sz="1800"/>
              <a:t>Time Series Forecasting</a:t>
            </a:r>
          </a:p>
          <a:p>
            <a:r>
              <a:rPr lang="en-IN" sz="1800"/>
              <a:t>Conclusion</a:t>
            </a:r>
          </a:p>
          <a:p>
            <a:endParaRPr lang="en-US" sz="1800"/>
          </a:p>
        </p:txBody>
      </p:sp>
    </p:spTree>
    <p:extLst>
      <p:ext uri="{BB962C8B-B14F-4D97-AF65-F5344CB8AC3E}">
        <p14:creationId xmlns:p14="http://schemas.microsoft.com/office/powerpoint/2010/main" val="407040635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21"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22"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23"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4"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4826521D-FB84-7E48-B211-D1BFE46C80BB}"/>
              </a:ext>
            </a:extLst>
          </p:cNvPr>
          <p:cNvSpPr>
            <a:spLocks noGrp="1"/>
          </p:cNvSpPr>
          <p:nvPr>
            <p:ph type="title"/>
          </p:nvPr>
        </p:nvSpPr>
        <p:spPr>
          <a:xfrm>
            <a:off x="535020" y="685800"/>
            <a:ext cx="2780271" cy="5105400"/>
          </a:xfrm>
        </p:spPr>
        <p:txBody>
          <a:bodyPr>
            <a:normAutofit/>
          </a:bodyPr>
          <a:lstStyle/>
          <a:p>
            <a:r>
              <a:rPr lang="en-IN" sz="4000">
                <a:solidFill>
                  <a:srgbClr val="FFFFFF"/>
                </a:solidFill>
              </a:rPr>
              <a:t>About Data</a:t>
            </a: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C99047AE-FBE0-468E-931A-47E601ECC342}"/>
              </a:ext>
            </a:extLst>
          </p:cNvPr>
          <p:cNvGraphicFramePr>
            <a:graphicFrameLocks noGrp="1"/>
          </p:cNvGraphicFramePr>
          <p:nvPr>
            <p:ph idx="1"/>
            <p:extLst>
              <p:ext uri="{D42A27DB-BD31-4B8C-83A1-F6EECF244321}">
                <p14:modId xmlns:p14="http://schemas.microsoft.com/office/powerpoint/2010/main" val="1104678683"/>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6049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CE488-38EE-6A40-90B2-0BE82F288D3E}"/>
              </a:ext>
            </a:extLst>
          </p:cNvPr>
          <p:cNvSpPr>
            <a:spLocks noGrp="1"/>
          </p:cNvSpPr>
          <p:nvPr>
            <p:ph type="title"/>
          </p:nvPr>
        </p:nvSpPr>
        <p:spPr>
          <a:xfrm>
            <a:off x="762001" y="803325"/>
            <a:ext cx="5314536" cy="1325563"/>
          </a:xfrm>
        </p:spPr>
        <p:txBody>
          <a:bodyPr>
            <a:normAutofit/>
          </a:bodyPr>
          <a:lstStyle/>
          <a:p>
            <a:r>
              <a:rPr lang="en-IN" dirty="0"/>
              <a:t>Goals/ Business Questions</a:t>
            </a:r>
            <a:endParaRPr lang="en-US" dirty="0"/>
          </a:p>
        </p:txBody>
      </p:sp>
      <p:sp>
        <p:nvSpPr>
          <p:cNvPr id="10" name="Freeform: Shape 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7C3B47C3-503E-DDDB-95D2-CDB570EC6E5F}"/>
              </a:ext>
            </a:extLst>
          </p:cNvPr>
          <p:cNvPicPr>
            <a:picLocks noChangeAspect="1"/>
          </p:cNvPicPr>
          <p:nvPr/>
        </p:nvPicPr>
        <p:blipFill rotWithShape="1">
          <a:blip r:embed="rId2"/>
          <a:srcRect l="21196" r="12163"/>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graphicFrame>
        <p:nvGraphicFramePr>
          <p:cNvPr id="13" name="Content Placeholder 2">
            <a:extLst>
              <a:ext uri="{FF2B5EF4-FFF2-40B4-BE49-F238E27FC236}">
                <a16:creationId xmlns:a16="http://schemas.microsoft.com/office/drawing/2014/main" id="{224CF2E9-39DA-AC92-7085-17C83BE89C65}"/>
              </a:ext>
            </a:extLst>
          </p:cNvPr>
          <p:cNvGraphicFramePr>
            <a:graphicFrameLocks noGrp="1"/>
          </p:cNvGraphicFramePr>
          <p:nvPr>
            <p:ph idx="1"/>
            <p:extLst>
              <p:ext uri="{D42A27DB-BD31-4B8C-83A1-F6EECF244321}">
                <p14:modId xmlns:p14="http://schemas.microsoft.com/office/powerpoint/2010/main" val="687918192"/>
              </p:ext>
            </p:extLst>
          </p:nvPr>
        </p:nvGraphicFramePr>
        <p:xfrm>
          <a:off x="762000" y="2279018"/>
          <a:ext cx="5314543" cy="3375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2186366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7240C-79B8-9D4B-B349-B1DBEB05FFFD}"/>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a:t>ANALYSIS </a:t>
            </a:r>
            <a:br>
              <a:rPr lang="en-US" sz="5400"/>
            </a:br>
            <a:r>
              <a:rPr lang="en-US" sz="5400"/>
              <a:t>BY TABLEAU</a:t>
            </a:r>
          </a:p>
        </p:txBody>
      </p:sp>
      <p:sp>
        <p:nvSpPr>
          <p:cNvPr id="24" name="Freeform: Shape 23">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9" name="Picture 18" descr="A picture containing building, sitting, bench, side&#10;&#10;Description automatically generated">
            <a:extLst>
              <a:ext uri="{FF2B5EF4-FFF2-40B4-BE49-F238E27FC236}">
                <a16:creationId xmlns:a16="http://schemas.microsoft.com/office/drawing/2014/main" id="{0933C606-1205-2A42-9939-AC912E90A642}"/>
              </a:ext>
            </a:extLst>
          </p:cNvPr>
          <p:cNvPicPr>
            <a:picLocks noChangeAspect="1"/>
          </p:cNvPicPr>
          <p:nvPr/>
        </p:nvPicPr>
        <p:blipFill rotWithShape="1">
          <a:blip r:embed="rId2">
            <a:extLst>
              <a:ext uri="{28A0092B-C50C-407E-A947-70E740481C1C}">
                <a14:useLocalDpi xmlns:a14="http://schemas.microsoft.com/office/drawing/2010/main" val="0"/>
              </a:ext>
            </a:extLst>
          </a:blip>
          <a:srcRect t="10769" r="-2" b="23368"/>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401401171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9">
            <a:extLst>
              <a:ext uri="{FF2B5EF4-FFF2-40B4-BE49-F238E27FC236}">
                <a16:creationId xmlns:a16="http://schemas.microsoft.com/office/drawing/2014/main" id="{F88032B9-AC54-8535-EE8A-B153E278FCEA}"/>
              </a:ext>
            </a:extLst>
          </p:cNvPr>
          <p:cNvSpPr>
            <a:spLocks noGrp="1"/>
          </p:cNvSpPr>
          <p:nvPr>
            <p:ph idx="1"/>
          </p:nvPr>
        </p:nvSpPr>
        <p:spPr>
          <a:xfrm>
            <a:off x="630936" y="2807208"/>
            <a:ext cx="3429000" cy="3410712"/>
          </a:xfrm>
        </p:spPr>
        <p:txBody>
          <a:bodyPr anchor="t">
            <a:normAutofit/>
          </a:bodyPr>
          <a:lstStyle/>
          <a:p>
            <a:pPr marL="0" indent="0">
              <a:buNone/>
            </a:pPr>
            <a:r>
              <a:rPr lang="en-IN" sz="2200" b="1"/>
              <a:t>Where is Superstore Profitable? </a:t>
            </a:r>
          </a:p>
        </p:txBody>
      </p:sp>
      <p:pic>
        <p:nvPicPr>
          <p:cNvPr id="6" name="Content Placeholder 5" descr="Chart, treemap chart&#10;&#10;Description automatically generated">
            <a:extLst>
              <a:ext uri="{FF2B5EF4-FFF2-40B4-BE49-F238E27FC236}">
                <a16:creationId xmlns:a16="http://schemas.microsoft.com/office/drawing/2014/main" id="{6DAB1DB4-2618-79D4-EE7E-52F144427C1A}"/>
              </a:ext>
            </a:extLst>
          </p:cNvPr>
          <p:cNvPicPr>
            <a:picLocks noChangeAspect="1"/>
          </p:cNvPicPr>
          <p:nvPr/>
        </p:nvPicPr>
        <p:blipFill rotWithShape="1">
          <a:blip r:embed="rId2">
            <a:extLst>
              <a:ext uri="{28A0092B-C50C-407E-A947-70E740481C1C}">
                <a14:useLocalDpi xmlns:a14="http://schemas.microsoft.com/office/drawing/2010/main" val="0"/>
              </a:ext>
            </a:extLst>
          </a:blip>
          <a:srcRect r="1367"/>
          <a:stretch/>
        </p:blipFill>
        <p:spPr>
          <a:xfrm>
            <a:off x="4369214" y="132235"/>
            <a:ext cx="7517986" cy="6555077"/>
          </a:xfrm>
          <a:prstGeom prst="rect">
            <a:avLst/>
          </a:prstGeom>
        </p:spPr>
      </p:pic>
    </p:spTree>
    <p:extLst>
      <p:ext uri="{BB962C8B-B14F-4D97-AF65-F5344CB8AC3E}">
        <p14:creationId xmlns:p14="http://schemas.microsoft.com/office/powerpoint/2010/main" val="3047792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5">
            <a:extLst>
              <a:ext uri="{FF2B5EF4-FFF2-40B4-BE49-F238E27FC236}">
                <a16:creationId xmlns:a16="http://schemas.microsoft.com/office/drawing/2014/main" id="{35F0E358-1E49-4920-80D8-C3D138708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4" name="Rectangle 17">
            <a:extLst>
              <a:ext uri="{FF2B5EF4-FFF2-40B4-BE49-F238E27FC236}">
                <a16:creationId xmlns:a16="http://schemas.microsoft.com/office/drawing/2014/main" id="{E2D2362D-7010-4036-B9CA-03DFC8EB3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19">
            <a:extLst>
              <a:ext uri="{FF2B5EF4-FFF2-40B4-BE49-F238E27FC236}">
                <a16:creationId xmlns:a16="http://schemas.microsoft.com/office/drawing/2014/main" id="{DC85BF5E-2BD6-4E5B-8EA3-420B45BB03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389812" y="0"/>
            <a:ext cx="4802188" cy="6858000"/>
          </a:xfrm>
          <a:custGeom>
            <a:avLst/>
            <a:gdLst>
              <a:gd name="connsiteX0" fmla="*/ 0 w 4802188"/>
              <a:gd name="connsiteY0" fmla="*/ 0 h 6858000"/>
              <a:gd name="connsiteX1" fmla="*/ 4802188 w 4802188"/>
              <a:gd name="connsiteY1" fmla="*/ 0 h 6858000"/>
              <a:gd name="connsiteX2" fmla="*/ 4802188 w 4802188"/>
              <a:gd name="connsiteY2" fmla="*/ 6858000 h 6858000"/>
              <a:gd name="connsiteX3" fmla="*/ 0 w 4802188"/>
              <a:gd name="connsiteY3" fmla="*/ 6858000 h 6858000"/>
              <a:gd name="connsiteX4" fmla="*/ 4763 w 4802188"/>
              <a:gd name="connsiteY4" fmla="*/ 6791325 h 6858000"/>
              <a:gd name="connsiteX5" fmla="*/ 12700 w 4802188"/>
              <a:gd name="connsiteY5" fmla="*/ 6735762 h 6858000"/>
              <a:gd name="connsiteX6" fmla="*/ 22225 w 4802188"/>
              <a:gd name="connsiteY6" fmla="*/ 6683375 h 6858000"/>
              <a:gd name="connsiteX7" fmla="*/ 38100 w 4802188"/>
              <a:gd name="connsiteY7" fmla="*/ 6640512 h 6858000"/>
              <a:gd name="connsiteX8" fmla="*/ 53975 w 4802188"/>
              <a:gd name="connsiteY8" fmla="*/ 6597650 h 6858000"/>
              <a:gd name="connsiteX9" fmla="*/ 73025 w 4802188"/>
              <a:gd name="connsiteY9" fmla="*/ 6561137 h 6858000"/>
              <a:gd name="connsiteX10" fmla="*/ 92075 w 4802188"/>
              <a:gd name="connsiteY10" fmla="*/ 6523037 h 6858000"/>
              <a:gd name="connsiteX11" fmla="*/ 109538 w 4802188"/>
              <a:gd name="connsiteY11" fmla="*/ 6488112 h 6858000"/>
              <a:gd name="connsiteX12" fmla="*/ 127000 w 4802188"/>
              <a:gd name="connsiteY12" fmla="*/ 6448425 h 6858000"/>
              <a:gd name="connsiteX13" fmla="*/ 142875 w 4802188"/>
              <a:gd name="connsiteY13" fmla="*/ 6407150 h 6858000"/>
              <a:gd name="connsiteX14" fmla="*/ 157163 w 4802188"/>
              <a:gd name="connsiteY14" fmla="*/ 6361112 h 6858000"/>
              <a:gd name="connsiteX15" fmla="*/ 168275 w 4802188"/>
              <a:gd name="connsiteY15" fmla="*/ 6311900 h 6858000"/>
              <a:gd name="connsiteX16" fmla="*/ 176213 w 4802188"/>
              <a:gd name="connsiteY16" fmla="*/ 6251575 h 6858000"/>
              <a:gd name="connsiteX17" fmla="*/ 179388 w 4802188"/>
              <a:gd name="connsiteY17" fmla="*/ 6183312 h 6858000"/>
              <a:gd name="connsiteX18" fmla="*/ 176213 w 4802188"/>
              <a:gd name="connsiteY18" fmla="*/ 6113462 h 6858000"/>
              <a:gd name="connsiteX19" fmla="*/ 168275 w 4802188"/>
              <a:gd name="connsiteY19" fmla="*/ 6056312 h 6858000"/>
              <a:gd name="connsiteX20" fmla="*/ 157163 w 4802188"/>
              <a:gd name="connsiteY20" fmla="*/ 6003925 h 6858000"/>
              <a:gd name="connsiteX21" fmla="*/ 142875 w 4802188"/>
              <a:gd name="connsiteY21" fmla="*/ 5956300 h 6858000"/>
              <a:gd name="connsiteX22" fmla="*/ 127000 w 4802188"/>
              <a:gd name="connsiteY22" fmla="*/ 5915025 h 6858000"/>
              <a:gd name="connsiteX23" fmla="*/ 107950 w 4802188"/>
              <a:gd name="connsiteY23" fmla="*/ 5876925 h 6858000"/>
              <a:gd name="connsiteX24" fmla="*/ 88900 w 4802188"/>
              <a:gd name="connsiteY24" fmla="*/ 5840412 h 6858000"/>
              <a:gd name="connsiteX25" fmla="*/ 69850 w 4802188"/>
              <a:gd name="connsiteY25" fmla="*/ 5802312 h 6858000"/>
              <a:gd name="connsiteX26" fmla="*/ 52388 w 4802188"/>
              <a:gd name="connsiteY26" fmla="*/ 5762625 h 6858000"/>
              <a:gd name="connsiteX27" fmla="*/ 34925 w 4802188"/>
              <a:gd name="connsiteY27" fmla="*/ 5721350 h 6858000"/>
              <a:gd name="connsiteX28" fmla="*/ 20638 w 4802188"/>
              <a:gd name="connsiteY28" fmla="*/ 5675312 h 6858000"/>
              <a:gd name="connsiteX29" fmla="*/ 11113 w 4802188"/>
              <a:gd name="connsiteY29" fmla="*/ 5622925 h 6858000"/>
              <a:gd name="connsiteX30" fmla="*/ 1588 w 4802188"/>
              <a:gd name="connsiteY30" fmla="*/ 5562600 h 6858000"/>
              <a:gd name="connsiteX31" fmla="*/ 0 w 4802188"/>
              <a:gd name="connsiteY31" fmla="*/ 5494337 h 6858000"/>
              <a:gd name="connsiteX32" fmla="*/ 1588 w 4802188"/>
              <a:gd name="connsiteY32" fmla="*/ 5426075 h 6858000"/>
              <a:gd name="connsiteX33" fmla="*/ 11113 w 4802188"/>
              <a:gd name="connsiteY33" fmla="*/ 5365750 h 6858000"/>
              <a:gd name="connsiteX34" fmla="*/ 20638 w 4802188"/>
              <a:gd name="connsiteY34" fmla="*/ 5313362 h 6858000"/>
              <a:gd name="connsiteX35" fmla="*/ 34925 w 4802188"/>
              <a:gd name="connsiteY35" fmla="*/ 5268912 h 6858000"/>
              <a:gd name="connsiteX36" fmla="*/ 52388 w 4802188"/>
              <a:gd name="connsiteY36" fmla="*/ 5226050 h 6858000"/>
              <a:gd name="connsiteX37" fmla="*/ 69850 w 4802188"/>
              <a:gd name="connsiteY37" fmla="*/ 5186362 h 6858000"/>
              <a:gd name="connsiteX38" fmla="*/ 88900 w 4802188"/>
              <a:gd name="connsiteY38" fmla="*/ 5149850 h 6858000"/>
              <a:gd name="connsiteX39" fmla="*/ 107950 w 4802188"/>
              <a:gd name="connsiteY39" fmla="*/ 5114925 h 6858000"/>
              <a:gd name="connsiteX40" fmla="*/ 127000 w 4802188"/>
              <a:gd name="connsiteY40" fmla="*/ 5075237 h 6858000"/>
              <a:gd name="connsiteX41" fmla="*/ 142875 w 4802188"/>
              <a:gd name="connsiteY41" fmla="*/ 5033962 h 6858000"/>
              <a:gd name="connsiteX42" fmla="*/ 157163 w 4802188"/>
              <a:gd name="connsiteY42" fmla="*/ 4987925 h 6858000"/>
              <a:gd name="connsiteX43" fmla="*/ 168275 w 4802188"/>
              <a:gd name="connsiteY43" fmla="*/ 4935537 h 6858000"/>
              <a:gd name="connsiteX44" fmla="*/ 176213 w 4802188"/>
              <a:gd name="connsiteY44" fmla="*/ 4875212 h 6858000"/>
              <a:gd name="connsiteX45" fmla="*/ 179388 w 4802188"/>
              <a:gd name="connsiteY45" fmla="*/ 4806950 h 6858000"/>
              <a:gd name="connsiteX46" fmla="*/ 176213 w 4802188"/>
              <a:gd name="connsiteY46" fmla="*/ 4738687 h 6858000"/>
              <a:gd name="connsiteX47" fmla="*/ 168275 w 4802188"/>
              <a:gd name="connsiteY47" fmla="*/ 4678362 h 6858000"/>
              <a:gd name="connsiteX48" fmla="*/ 157163 w 4802188"/>
              <a:gd name="connsiteY48" fmla="*/ 4625975 h 6858000"/>
              <a:gd name="connsiteX49" fmla="*/ 142875 w 4802188"/>
              <a:gd name="connsiteY49" fmla="*/ 4579937 h 6858000"/>
              <a:gd name="connsiteX50" fmla="*/ 127000 w 4802188"/>
              <a:gd name="connsiteY50" fmla="*/ 4537075 h 6858000"/>
              <a:gd name="connsiteX51" fmla="*/ 107950 w 4802188"/>
              <a:gd name="connsiteY51" fmla="*/ 4498975 h 6858000"/>
              <a:gd name="connsiteX52" fmla="*/ 69850 w 4802188"/>
              <a:gd name="connsiteY52" fmla="*/ 4424362 h 6858000"/>
              <a:gd name="connsiteX53" fmla="*/ 52388 w 4802188"/>
              <a:gd name="connsiteY53" fmla="*/ 4386262 h 6858000"/>
              <a:gd name="connsiteX54" fmla="*/ 34925 w 4802188"/>
              <a:gd name="connsiteY54" fmla="*/ 4343400 h 6858000"/>
              <a:gd name="connsiteX55" fmla="*/ 20638 w 4802188"/>
              <a:gd name="connsiteY55" fmla="*/ 4297362 h 6858000"/>
              <a:gd name="connsiteX56" fmla="*/ 11113 w 4802188"/>
              <a:gd name="connsiteY56" fmla="*/ 4244975 h 6858000"/>
              <a:gd name="connsiteX57" fmla="*/ 1588 w 4802188"/>
              <a:gd name="connsiteY57" fmla="*/ 4186237 h 6858000"/>
              <a:gd name="connsiteX58" fmla="*/ 0 w 4802188"/>
              <a:gd name="connsiteY58" fmla="*/ 4116387 h 6858000"/>
              <a:gd name="connsiteX59" fmla="*/ 1588 w 4802188"/>
              <a:gd name="connsiteY59" fmla="*/ 4048125 h 6858000"/>
              <a:gd name="connsiteX60" fmla="*/ 11113 w 4802188"/>
              <a:gd name="connsiteY60" fmla="*/ 3987800 h 6858000"/>
              <a:gd name="connsiteX61" fmla="*/ 20638 w 4802188"/>
              <a:gd name="connsiteY61" fmla="*/ 3935412 h 6858000"/>
              <a:gd name="connsiteX62" fmla="*/ 34925 w 4802188"/>
              <a:gd name="connsiteY62" fmla="*/ 3890962 h 6858000"/>
              <a:gd name="connsiteX63" fmla="*/ 52388 w 4802188"/>
              <a:gd name="connsiteY63" fmla="*/ 3848100 h 6858000"/>
              <a:gd name="connsiteX64" fmla="*/ 69850 w 4802188"/>
              <a:gd name="connsiteY64" fmla="*/ 3811587 h 6858000"/>
              <a:gd name="connsiteX65" fmla="*/ 107950 w 4802188"/>
              <a:gd name="connsiteY65" fmla="*/ 3736975 h 6858000"/>
              <a:gd name="connsiteX66" fmla="*/ 127000 w 4802188"/>
              <a:gd name="connsiteY66" fmla="*/ 3697287 h 6858000"/>
              <a:gd name="connsiteX67" fmla="*/ 142875 w 4802188"/>
              <a:gd name="connsiteY67" fmla="*/ 3656012 h 6858000"/>
              <a:gd name="connsiteX68" fmla="*/ 157163 w 4802188"/>
              <a:gd name="connsiteY68" fmla="*/ 3609975 h 6858000"/>
              <a:gd name="connsiteX69" fmla="*/ 168275 w 4802188"/>
              <a:gd name="connsiteY69" fmla="*/ 3557587 h 6858000"/>
              <a:gd name="connsiteX70" fmla="*/ 176213 w 4802188"/>
              <a:gd name="connsiteY70" fmla="*/ 3497262 h 6858000"/>
              <a:gd name="connsiteX71" fmla="*/ 179388 w 4802188"/>
              <a:gd name="connsiteY71" fmla="*/ 3427412 h 6858000"/>
              <a:gd name="connsiteX72" fmla="*/ 176213 w 4802188"/>
              <a:gd name="connsiteY72" fmla="*/ 3360737 h 6858000"/>
              <a:gd name="connsiteX73" fmla="*/ 168275 w 4802188"/>
              <a:gd name="connsiteY73" fmla="*/ 3300412 h 6858000"/>
              <a:gd name="connsiteX74" fmla="*/ 157163 w 4802188"/>
              <a:gd name="connsiteY74" fmla="*/ 3248025 h 6858000"/>
              <a:gd name="connsiteX75" fmla="*/ 142875 w 4802188"/>
              <a:gd name="connsiteY75" fmla="*/ 3201987 h 6858000"/>
              <a:gd name="connsiteX76" fmla="*/ 127000 w 4802188"/>
              <a:gd name="connsiteY76" fmla="*/ 3160712 h 6858000"/>
              <a:gd name="connsiteX77" fmla="*/ 107950 w 4802188"/>
              <a:gd name="connsiteY77" fmla="*/ 3121025 h 6858000"/>
              <a:gd name="connsiteX78" fmla="*/ 88900 w 4802188"/>
              <a:gd name="connsiteY78" fmla="*/ 3084512 h 6858000"/>
              <a:gd name="connsiteX79" fmla="*/ 69850 w 4802188"/>
              <a:gd name="connsiteY79" fmla="*/ 3046412 h 6858000"/>
              <a:gd name="connsiteX80" fmla="*/ 52388 w 4802188"/>
              <a:gd name="connsiteY80" fmla="*/ 3009900 h 6858000"/>
              <a:gd name="connsiteX81" fmla="*/ 34925 w 4802188"/>
              <a:gd name="connsiteY81" fmla="*/ 2967037 h 6858000"/>
              <a:gd name="connsiteX82" fmla="*/ 20638 w 4802188"/>
              <a:gd name="connsiteY82" fmla="*/ 2922587 h 6858000"/>
              <a:gd name="connsiteX83" fmla="*/ 11113 w 4802188"/>
              <a:gd name="connsiteY83" fmla="*/ 2868612 h 6858000"/>
              <a:gd name="connsiteX84" fmla="*/ 1588 w 4802188"/>
              <a:gd name="connsiteY84" fmla="*/ 2809875 h 6858000"/>
              <a:gd name="connsiteX85" fmla="*/ 0 w 4802188"/>
              <a:gd name="connsiteY85" fmla="*/ 2741612 h 6858000"/>
              <a:gd name="connsiteX86" fmla="*/ 1588 w 4802188"/>
              <a:gd name="connsiteY86" fmla="*/ 2671762 h 6858000"/>
              <a:gd name="connsiteX87" fmla="*/ 11113 w 4802188"/>
              <a:gd name="connsiteY87" fmla="*/ 2613025 h 6858000"/>
              <a:gd name="connsiteX88" fmla="*/ 20638 w 4802188"/>
              <a:gd name="connsiteY88" fmla="*/ 2560637 h 6858000"/>
              <a:gd name="connsiteX89" fmla="*/ 34925 w 4802188"/>
              <a:gd name="connsiteY89" fmla="*/ 2513012 h 6858000"/>
              <a:gd name="connsiteX90" fmla="*/ 52388 w 4802188"/>
              <a:gd name="connsiteY90" fmla="*/ 2471737 h 6858000"/>
              <a:gd name="connsiteX91" fmla="*/ 69850 w 4802188"/>
              <a:gd name="connsiteY91" fmla="*/ 2433637 h 6858000"/>
              <a:gd name="connsiteX92" fmla="*/ 88900 w 4802188"/>
              <a:gd name="connsiteY92" fmla="*/ 2395537 h 6858000"/>
              <a:gd name="connsiteX93" fmla="*/ 107950 w 4802188"/>
              <a:gd name="connsiteY93" fmla="*/ 2359025 h 6858000"/>
              <a:gd name="connsiteX94" fmla="*/ 127000 w 4802188"/>
              <a:gd name="connsiteY94" fmla="*/ 2319337 h 6858000"/>
              <a:gd name="connsiteX95" fmla="*/ 142875 w 4802188"/>
              <a:gd name="connsiteY95" fmla="*/ 2278062 h 6858000"/>
              <a:gd name="connsiteX96" fmla="*/ 157163 w 4802188"/>
              <a:gd name="connsiteY96" fmla="*/ 2232025 h 6858000"/>
              <a:gd name="connsiteX97" fmla="*/ 168275 w 4802188"/>
              <a:gd name="connsiteY97" fmla="*/ 2179637 h 6858000"/>
              <a:gd name="connsiteX98" fmla="*/ 176213 w 4802188"/>
              <a:gd name="connsiteY98" fmla="*/ 2119312 h 6858000"/>
              <a:gd name="connsiteX99" fmla="*/ 179388 w 4802188"/>
              <a:gd name="connsiteY99" fmla="*/ 2051050 h 6858000"/>
              <a:gd name="connsiteX100" fmla="*/ 176213 w 4802188"/>
              <a:gd name="connsiteY100" fmla="*/ 1982787 h 6858000"/>
              <a:gd name="connsiteX101" fmla="*/ 168275 w 4802188"/>
              <a:gd name="connsiteY101" fmla="*/ 1922462 h 6858000"/>
              <a:gd name="connsiteX102" fmla="*/ 157163 w 4802188"/>
              <a:gd name="connsiteY102" fmla="*/ 1870075 h 6858000"/>
              <a:gd name="connsiteX103" fmla="*/ 142875 w 4802188"/>
              <a:gd name="connsiteY103" fmla="*/ 1824037 h 6858000"/>
              <a:gd name="connsiteX104" fmla="*/ 127000 w 4802188"/>
              <a:gd name="connsiteY104" fmla="*/ 1782762 h 6858000"/>
              <a:gd name="connsiteX105" fmla="*/ 107950 w 4802188"/>
              <a:gd name="connsiteY105" fmla="*/ 1743075 h 6858000"/>
              <a:gd name="connsiteX106" fmla="*/ 88900 w 4802188"/>
              <a:gd name="connsiteY106" fmla="*/ 1708150 h 6858000"/>
              <a:gd name="connsiteX107" fmla="*/ 69850 w 4802188"/>
              <a:gd name="connsiteY107" fmla="*/ 1671637 h 6858000"/>
              <a:gd name="connsiteX108" fmla="*/ 52388 w 4802188"/>
              <a:gd name="connsiteY108" fmla="*/ 1631950 h 6858000"/>
              <a:gd name="connsiteX109" fmla="*/ 34925 w 4802188"/>
              <a:gd name="connsiteY109" fmla="*/ 1589087 h 6858000"/>
              <a:gd name="connsiteX110" fmla="*/ 20638 w 4802188"/>
              <a:gd name="connsiteY110" fmla="*/ 1544637 h 6858000"/>
              <a:gd name="connsiteX111" fmla="*/ 11113 w 4802188"/>
              <a:gd name="connsiteY111" fmla="*/ 1492250 h 6858000"/>
              <a:gd name="connsiteX112" fmla="*/ 1588 w 4802188"/>
              <a:gd name="connsiteY112" fmla="*/ 1431925 h 6858000"/>
              <a:gd name="connsiteX113" fmla="*/ 0 w 4802188"/>
              <a:gd name="connsiteY113" fmla="*/ 1363662 h 6858000"/>
              <a:gd name="connsiteX114" fmla="*/ 1588 w 4802188"/>
              <a:gd name="connsiteY114" fmla="*/ 1295400 h 6858000"/>
              <a:gd name="connsiteX115" fmla="*/ 11113 w 4802188"/>
              <a:gd name="connsiteY115" fmla="*/ 1235075 h 6858000"/>
              <a:gd name="connsiteX116" fmla="*/ 20638 w 4802188"/>
              <a:gd name="connsiteY116" fmla="*/ 1182687 h 6858000"/>
              <a:gd name="connsiteX117" fmla="*/ 34925 w 4802188"/>
              <a:gd name="connsiteY117" fmla="*/ 1136650 h 6858000"/>
              <a:gd name="connsiteX118" fmla="*/ 52388 w 4802188"/>
              <a:gd name="connsiteY118" fmla="*/ 1095375 h 6858000"/>
              <a:gd name="connsiteX119" fmla="*/ 69850 w 4802188"/>
              <a:gd name="connsiteY119" fmla="*/ 1055687 h 6858000"/>
              <a:gd name="connsiteX120" fmla="*/ 88900 w 4802188"/>
              <a:gd name="connsiteY120" fmla="*/ 1017587 h 6858000"/>
              <a:gd name="connsiteX121" fmla="*/ 107950 w 4802188"/>
              <a:gd name="connsiteY121" fmla="*/ 981075 h 6858000"/>
              <a:gd name="connsiteX122" fmla="*/ 127000 w 4802188"/>
              <a:gd name="connsiteY122" fmla="*/ 942975 h 6858000"/>
              <a:gd name="connsiteX123" fmla="*/ 142875 w 4802188"/>
              <a:gd name="connsiteY123" fmla="*/ 901700 h 6858000"/>
              <a:gd name="connsiteX124" fmla="*/ 157163 w 4802188"/>
              <a:gd name="connsiteY124" fmla="*/ 854075 h 6858000"/>
              <a:gd name="connsiteX125" fmla="*/ 168275 w 4802188"/>
              <a:gd name="connsiteY125" fmla="*/ 801687 h 6858000"/>
              <a:gd name="connsiteX126" fmla="*/ 176213 w 4802188"/>
              <a:gd name="connsiteY126" fmla="*/ 744537 h 6858000"/>
              <a:gd name="connsiteX127" fmla="*/ 179388 w 4802188"/>
              <a:gd name="connsiteY127" fmla="*/ 673100 h 6858000"/>
              <a:gd name="connsiteX128" fmla="*/ 176213 w 4802188"/>
              <a:gd name="connsiteY128" fmla="*/ 606425 h 6858000"/>
              <a:gd name="connsiteX129" fmla="*/ 168275 w 4802188"/>
              <a:gd name="connsiteY129" fmla="*/ 546100 h 6858000"/>
              <a:gd name="connsiteX130" fmla="*/ 157163 w 4802188"/>
              <a:gd name="connsiteY130" fmla="*/ 496887 h 6858000"/>
              <a:gd name="connsiteX131" fmla="*/ 142875 w 4802188"/>
              <a:gd name="connsiteY131" fmla="*/ 450850 h 6858000"/>
              <a:gd name="connsiteX132" fmla="*/ 127000 w 4802188"/>
              <a:gd name="connsiteY132" fmla="*/ 409575 h 6858000"/>
              <a:gd name="connsiteX133" fmla="*/ 109538 w 4802188"/>
              <a:gd name="connsiteY133" fmla="*/ 369887 h 6858000"/>
              <a:gd name="connsiteX134" fmla="*/ 92075 w 4802188"/>
              <a:gd name="connsiteY134" fmla="*/ 334962 h 6858000"/>
              <a:gd name="connsiteX135" fmla="*/ 73025 w 4802188"/>
              <a:gd name="connsiteY135" fmla="*/ 296862 h 6858000"/>
              <a:gd name="connsiteX136" fmla="*/ 53975 w 4802188"/>
              <a:gd name="connsiteY136" fmla="*/ 260350 h 6858000"/>
              <a:gd name="connsiteX137" fmla="*/ 38100 w 4802188"/>
              <a:gd name="connsiteY137" fmla="*/ 217487 h 6858000"/>
              <a:gd name="connsiteX138" fmla="*/ 22225 w 4802188"/>
              <a:gd name="connsiteY138" fmla="*/ 174625 h 6858000"/>
              <a:gd name="connsiteX139" fmla="*/ 12700 w 4802188"/>
              <a:gd name="connsiteY139" fmla="*/ 122237 h 6858000"/>
              <a:gd name="connsiteX140" fmla="*/ 4763 w 4802188"/>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a:solidFill>
            <a:schemeClr val="accent1">
              <a:lumMod val="50000"/>
              <a:alpha val="25000"/>
            </a:schemeClr>
          </a:solidFill>
          <a:ln w="0">
            <a:noFill/>
            <a:prstDash val="solid"/>
            <a:round/>
            <a:headEnd/>
            <a:tailEnd/>
          </a:ln>
        </p:spPr>
        <p:txBody>
          <a:bodyPr wrap="square" rtlCol="0" anchor="ctr">
            <a:noAutofit/>
          </a:bodyPr>
          <a:lstStyle/>
          <a:p>
            <a:pPr algn="ctr" defTabSz="457200"/>
            <a:endParaRPr lang="en-US" dirty="0">
              <a:solidFill>
                <a:schemeClr val="tx1"/>
              </a:solidFill>
            </a:endParaRPr>
          </a:p>
        </p:txBody>
      </p:sp>
      <p:sp>
        <p:nvSpPr>
          <p:cNvPr id="22" name="Freeform: Shape 21">
            <a:extLst>
              <a:ext uri="{FF2B5EF4-FFF2-40B4-BE49-F238E27FC236}">
                <a16:creationId xmlns:a16="http://schemas.microsoft.com/office/drawing/2014/main" id="{740D8E28-91B5-42B0-9D6C-B777D8AD9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713579" cy="6858000"/>
          </a:xfrm>
          <a:custGeom>
            <a:avLst/>
            <a:gdLst>
              <a:gd name="connsiteX0" fmla="*/ 0 w 7713579"/>
              <a:gd name="connsiteY0" fmla="*/ 0 h 6858000"/>
              <a:gd name="connsiteX1" fmla="*/ 7534191 w 7713579"/>
              <a:gd name="connsiteY1" fmla="*/ 0 h 6858000"/>
              <a:gd name="connsiteX2" fmla="*/ 7538954 w 7713579"/>
              <a:gd name="connsiteY2" fmla="*/ 66675 h 6858000"/>
              <a:gd name="connsiteX3" fmla="*/ 7546891 w 7713579"/>
              <a:gd name="connsiteY3" fmla="*/ 122237 h 6858000"/>
              <a:gd name="connsiteX4" fmla="*/ 7556416 w 7713579"/>
              <a:gd name="connsiteY4" fmla="*/ 174625 h 6858000"/>
              <a:gd name="connsiteX5" fmla="*/ 7572291 w 7713579"/>
              <a:gd name="connsiteY5" fmla="*/ 217487 h 6858000"/>
              <a:gd name="connsiteX6" fmla="*/ 7588166 w 7713579"/>
              <a:gd name="connsiteY6" fmla="*/ 260350 h 6858000"/>
              <a:gd name="connsiteX7" fmla="*/ 7607216 w 7713579"/>
              <a:gd name="connsiteY7" fmla="*/ 296862 h 6858000"/>
              <a:gd name="connsiteX8" fmla="*/ 7626266 w 7713579"/>
              <a:gd name="connsiteY8" fmla="*/ 334962 h 6858000"/>
              <a:gd name="connsiteX9" fmla="*/ 7643729 w 7713579"/>
              <a:gd name="connsiteY9" fmla="*/ 369887 h 6858000"/>
              <a:gd name="connsiteX10" fmla="*/ 7661191 w 7713579"/>
              <a:gd name="connsiteY10" fmla="*/ 409575 h 6858000"/>
              <a:gd name="connsiteX11" fmla="*/ 7677066 w 7713579"/>
              <a:gd name="connsiteY11" fmla="*/ 450850 h 6858000"/>
              <a:gd name="connsiteX12" fmla="*/ 7691354 w 7713579"/>
              <a:gd name="connsiteY12" fmla="*/ 496887 h 6858000"/>
              <a:gd name="connsiteX13" fmla="*/ 7702466 w 7713579"/>
              <a:gd name="connsiteY13" fmla="*/ 546100 h 6858000"/>
              <a:gd name="connsiteX14" fmla="*/ 7710404 w 7713579"/>
              <a:gd name="connsiteY14" fmla="*/ 606425 h 6858000"/>
              <a:gd name="connsiteX15" fmla="*/ 7713579 w 7713579"/>
              <a:gd name="connsiteY15" fmla="*/ 673100 h 6858000"/>
              <a:gd name="connsiteX16" fmla="*/ 7710404 w 7713579"/>
              <a:gd name="connsiteY16" fmla="*/ 744537 h 6858000"/>
              <a:gd name="connsiteX17" fmla="*/ 7702466 w 7713579"/>
              <a:gd name="connsiteY17" fmla="*/ 801687 h 6858000"/>
              <a:gd name="connsiteX18" fmla="*/ 7691354 w 7713579"/>
              <a:gd name="connsiteY18" fmla="*/ 854075 h 6858000"/>
              <a:gd name="connsiteX19" fmla="*/ 7677066 w 7713579"/>
              <a:gd name="connsiteY19" fmla="*/ 901700 h 6858000"/>
              <a:gd name="connsiteX20" fmla="*/ 7661191 w 7713579"/>
              <a:gd name="connsiteY20" fmla="*/ 942975 h 6858000"/>
              <a:gd name="connsiteX21" fmla="*/ 7642141 w 7713579"/>
              <a:gd name="connsiteY21" fmla="*/ 981075 h 6858000"/>
              <a:gd name="connsiteX22" fmla="*/ 7623091 w 7713579"/>
              <a:gd name="connsiteY22" fmla="*/ 1017587 h 6858000"/>
              <a:gd name="connsiteX23" fmla="*/ 7604041 w 7713579"/>
              <a:gd name="connsiteY23" fmla="*/ 1055687 h 6858000"/>
              <a:gd name="connsiteX24" fmla="*/ 7586579 w 7713579"/>
              <a:gd name="connsiteY24" fmla="*/ 1095375 h 6858000"/>
              <a:gd name="connsiteX25" fmla="*/ 7569116 w 7713579"/>
              <a:gd name="connsiteY25" fmla="*/ 1136650 h 6858000"/>
              <a:gd name="connsiteX26" fmla="*/ 7554829 w 7713579"/>
              <a:gd name="connsiteY26" fmla="*/ 1182687 h 6858000"/>
              <a:gd name="connsiteX27" fmla="*/ 7545304 w 7713579"/>
              <a:gd name="connsiteY27" fmla="*/ 1235075 h 6858000"/>
              <a:gd name="connsiteX28" fmla="*/ 7535779 w 7713579"/>
              <a:gd name="connsiteY28" fmla="*/ 1295400 h 6858000"/>
              <a:gd name="connsiteX29" fmla="*/ 7534191 w 7713579"/>
              <a:gd name="connsiteY29" fmla="*/ 1363662 h 6858000"/>
              <a:gd name="connsiteX30" fmla="*/ 7535779 w 7713579"/>
              <a:gd name="connsiteY30" fmla="*/ 1431925 h 6858000"/>
              <a:gd name="connsiteX31" fmla="*/ 7545304 w 7713579"/>
              <a:gd name="connsiteY31" fmla="*/ 1492250 h 6858000"/>
              <a:gd name="connsiteX32" fmla="*/ 7554829 w 7713579"/>
              <a:gd name="connsiteY32" fmla="*/ 1544637 h 6858000"/>
              <a:gd name="connsiteX33" fmla="*/ 7569116 w 7713579"/>
              <a:gd name="connsiteY33" fmla="*/ 1589087 h 6858000"/>
              <a:gd name="connsiteX34" fmla="*/ 7586579 w 7713579"/>
              <a:gd name="connsiteY34" fmla="*/ 1631950 h 6858000"/>
              <a:gd name="connsiteX35" fmla="*/ 7604041 w 7713579"/>
              <a:gd name="connsiteY35" fmla="*/ 1671637 h 6858000"/>
              <a:gd name="connsiteX36" fmla="*/ 7623091 w 7713579"/>
              <a:gd name="connsiteY36" fmla="*/ 1708150 h 6858000"/>
              <a:gd name="connsiteX37" fmla="*/ 7642141 w 7713579"/>
              <a:gd name="connsiteY37" fmla="*/ 1743075 h 6858000"/>
              <a:gd name="connsiteX38" fmla="*/ 7661191 w 7713579"/>
              <a:gd name="connsiteY38" fmla="*/ 1782762 h 6858000"/>
              <a:gd name="connsiteX39" fmla="*/ 7677066 w 7713579"/>
              <a:gd name="connsiteY39" fmla="*/ 1824037 h 6858000"/>
              <a:gd name="connsiteX40" fmla="*/ 7691354 w 7713579"/>
              <a:gd name="connsiteY40" fmla="*/ 1870075 h 6858000"/>
              <a:gd name="connsiteX41" fmla="*/ 7702466 w 7713579"/>
              <a:gd name="connsiteY41" fmla="*/ 1922462 h 6858000"/>
              <a:gd name="connsiteX42" fmla="*/ 7710404 w 7713579"/>
              <a:gd name="connsiteY42" fmla="*/ 1982787 h 6858000"/>
              <a:gd name="connsiteX43" fmla="*/ 7713579 w 7713579"/>
              <a:gd name="connsiteY43" fmla="*/ 2051050 h 6858000"/>
              <a:gd name="connsiteX44" fmla="*/ 7710404 w 7713579"/>
              <a:gd name="connsiteY44" fmla="*/ 2119312 h 6858000"/>
              <a:gd name="connsiteX45" fmla="*/ 7702466 w 7713579"/>
              <a:gd name="connsiteY45" fmla="*/ 2179637 h 6858000"/>
              <a:gd name="connsiteX46" fmla="*/ 7691354 w 7713579"/>
              <a:gd name="connsiteY46" fmla="*/ 2232025 h 6858000"/>
              <a:gd name="connsiteX47" fmla="*/ 7677066 w 7713579"/>
              <a:gd name="connsiteY47" fmla="*/ 2278062 h 6858000"/>
              <a:gd name="connsiteX48" fmla="*/ 7661191 w 7713579"/>
              <a:gd name="connsiteY48" fmla="*/ 2319337 h 6858000"/>
              <a:gd name="connsiteX49" fmla="*/ 7642141 w 7713579"/>
              <a:gd name="connsiteY49" fmla="*/ 2359025 h 6858000"/>
              <a:gd name="connsiteX50" fmla="*/ 7623091 w 7713579"/>
              <a:gd name="connsiteY50" fmla="*/ 2395537 h 6858000"/>
              <a:gd name="connsiteX51" fmla="*/ 7604041 w 7713579"/>
              <a:gd name="connsiteY51" fmla="*/ 2433637 h 6858000"/>
              <a:gd name="connsiteX52" fmla="*/ 7586579 w 7713579"/>
              <a:gd name="connsiteY52" fmla="*/ 2471737 h 6858000"/>
              <a:gd name="connsiteX53" fmla="*/ 7569116 w 7713579"/>
              <a:gd name="connsiteY53" fmla="*/ 2513012 h 6858000"/>
              <a:gd name="connsiteX54" fmla="*/ 7554829 w 7713579"/>
              <a:gd name="connsiteY54" fmla="*/ 2560637 h 6858000"/>
              <a:gd name="connsiteX55" fmla="*/ 7545304 w 7713579"/>
              <a:gd name="connsiteY55" fmla="*/ 2613025 h 6858000"/>
              <a:gd name="connsiteX56" fmla="*/ 7535779 w 7713579"/>
              <a:gd name="connsiteY56" fmla="*/ 2671762 h 6858000"/>
              <a:gd name="connsiteX57" fmla="*/ 7534191 w 7713579"/>
              <a:gd name="connsiteY57" fmla="*/ 2741612 h 6858000"/>
              <a:gd name="connsiteX58" fmla="*/ 7535779 w 7713579"/>
              <a:gd name="connsiteY58" fmla="*/ 2809875 h 6858000"/>
              <a:gd name="connsiteX59" fmla="*/ 7545304 w 7713579"/>
              <a:gd name="connsiteY59" fmla="*/ 2868612 h 6858000"/>
              <a:gd name="connsiteX60" fmla="*/ 7554829 w 7713579"/>
              <a:gd name="connsiteY60" fmla="*/ 2922587 h 6858000"/>
              <a:gd name="connsiteX61" fmla="*/ 7569116 w 7713579"/>
              <a:gd name="connsiteY61" fmla="*/ 2967037 h 6858000"/>
              <a:gd name="connsiteX62" fmla="*/ 7586579 w 7713579"/>
              <a:gd name="connsiteY62" fmla="*/ 3009900 h 6858000"/>
              <a:gd name="connsiteX63" fmla="*/ 7604041 w 7713579"/>
              <a:gd name="connsiteY63" fmla="*/ 3046412 h 6858000"/>
              <a:gd name="connsiteX64" fmla="*/ 7623091 w 7713579"/>
              <a:gd name="connsiteY64" fmla="*/ 3084512 h 6858000"/>
              <a:gd name="connsiteX65" fmla="*/ 7642141 w 7713579"/>
              <a:gd name="connsiteY65" fmla="*/ 3121025 h 6858000"/>
              <a:gd name="connsiteX66" fmla="*/ 7661191 w 7713579"/>
              <a:gd name="connsiteY66" fmla="*/ 3160712 h 6858000"/>
              <a:gd name="connsiteX67" fmla="*/ 7677066 w 7713579"/>
              <a:gd name="connsiteY67" fmla="*/ 3201987 h 6858000"/>
              <a:gd name="connsiteX68" fmla="*/ 7691354 w 7713579"/>
              <a:gd name="connsiteY68" fmla="*/ 3248025 h 6858000"/>
              <a:gd name="connsiteX69" fmla="*/ 7702466 w 7713579"/>
              <a:gd name="connsiteY69" fmla="*/ 3300412 h 6858000"/>
              <a:gd name="connsiteX70" fmla="*/ 7710404 w 7713579"/>
              <a:gd name="connsiteY70" fmla="*/ 3360737 h 6858000"/>
              <a:gd name="connsiteX71" fmla="*/ 7713579 w 7713579"/>
              <a:gd name="connsiteY71" fmla="*/ 3427412 h 6858000"/>
              <a:gd name="connsiteX72" fmla="*/ 7710404 w 7713579"/>
              <a:gd name="connsiteY72" fmla="*/ 3497262 h 6858000"/>
              <a:gd name="connsiteX73" fmla="*/ 7702466 w 7713579"/>
              <a:gd name="connsiteY73" fmla="*/ 3557587 h 6858000"/>
              <a:gd name="connsiteX74" fmla="*/ 7691354 w 7713579"/>
              <a:gd name="connsiteY74" fmla="*/ 3609975 h 6858000"/>
              <a:gd name="connsiteX75" fmla="*/ 7677066 w 7713579"/>
              <a:gd name="connsiteY75" fmla="*/ 3656012 h 6858000"/>
              <a:gd name="connsiteX76" fmla="*/ 7661191 w 7713579"/>
              <a:gd name="connsiteY76" fmla="*/ 3697287 h 6858000"/>
              <a:gd name="connsiteX77" fmla="*/ 7642141 w 7713579"/>
              <a:gd name="connsiteY77" fmla="*/ 3736975 h 6858000"/>
              <a:gd name="connsiteX78" fmla="*/ 7604041 w 7713579"/>
              <a:gd name="connsiteY78" fmla="*/ 3811587 h 6858000"/>
              <a:gd name="connsiteX79" fmla="*/ 7586579 w 7713579"/>
              <a:gd name="connsiteY79" fmla="*/ 3848100 h 6858000"/>
              <a:gd name="connsiteX80" fmla="*/ 7569116 w 7713579"/>
              <a:gd name="connsiteY80" fmla="*/ 3890962 h 6858000"/>
              <a:gd name="connsiteX81" fmla="*/ 7554829 w 7713579"/>
              <a:gd name="connsiteY81" fmla="*/ 3935412 h 6858000"/>
              <a:gd name="connsiteX82" fmla="*/ 7545304 w 7713579"/>
              <a:gd name="connsiteY82" fmla="*/ 3987800 h 6858000"/>
              <a:gd name="connsiteX83" fmla="*/ 7535779 w 7713579"/>
              <a:gd name="connsiteY83" fmla="*/ 4048125 h 6858000"/>
              <a:gd name="connsiteX84" fmla="*/ 7534191 w 7713579"/>
              <a:gd name="connsiteY84" fmla="*/ 4116387 h 6858000"/>
              <a:gd name="connsiteX85" fmla="*/ 7535779 w 7713579"/>
              <a:gd name="connsiteY85" fmla="*/ 4186237 h 6858000"/>
              <a:gd name="connsiteX86" fmla="*/ 7545304 w 7713579"/>
              <a:gd name="connsiteY86" fmla="*/ 4244975 h 6858000"/>
              <a:gd name="connsiteX87" fmla="*/ 7554829 w 7713579"/>
              <a:gd name="connsiteY87" fmla="*/ 4297362 h 6858000"/>
              <a:gd name="connsiteX88" fmla="*/ 7569116 w 7713579"/>
              <a:gd name="connsiteY88" fmla="*/ 4343400 h 6858000"/>
              <a:gd name="connsiteX89" fmla="*/ 7586579 w 7713579"/>
              <a:gd name="connsiteY89" fmla="*/ 4386262 h 6858000"/>
              <a:gd name="connsiteX90" fmla="*/ 7604041 w 7713579"/>
              <a:gd name="connsiteY90" fmla="*/ 4424362 h 6858000"/>
              <a:gd name="connsiteX91" fmla="*/ 7642141 w 7713579"/>
              <a:gd name="connsiteY91" fmla="*/ 4498975 h 6858000"/>
              <a:gd name="connsiteX92" fmla="*/ 7661191 w 7713579"/>
              <a:gd name="connsiteY92" fmla="*/ 4537075 h 6858000"/>
              <a:gd name="connsiteX93" fmla="*/ 7677066 w 7713579"/>
              <a:gd name="connsiteY93" fmla="*/ 4579937 h 6858000"/>
              <a:gd name="connsiteX94" fmla="*/ 7691354 w 7713579"/>
              <a:gd name="connsiteY94" fmla="*/ 4625975 h 6858000"/>
              <a:gd name="connsiteX95" fmla="*/ 7702466 w 7713579"/>
              <a:gd name="connsiteY95" fmla="*/ 4678362 h 6858000"/>
              <a:gd name="connsiteX96" fmla="*/ 7710404 w 7713579"/>
              <a:gd name="connsiteY96" fmla="*/ 4738687 h 6858000"/>
              <a:gd name="connsiteX97" fmla="*/ 7713579 w 7713579"/>
              <a:gd name="connsiteY97" fmla="*/ 4806950 h 6858000"/>
              <a:gd name="connsiteX98" fmla="*/ 7710404 w 7713579"/>
              <a:gd name="connsiteY98" fmla="*/ 4875212 h 6858000"/>
              <a:gd name="connsiteX99" fmla="*/ 7702466 w 7713579"/>
              <a:gd name="connsiteY99" fmla="*/ 4935537 h 6858000"/>
              <a:gd name="connsiteX100" fmla="*/ 7691354 w 7713579"/>
              <a:gd name="connsiteY100" fmla="*/ 4987925 h 6858000"/>
              <a:gd name="connsiteX101" fmla="*/ 7677066 w 7713579"/>
              <a:gd name="connsiteY101" fmla="*/ 5033962 h 6858000"/>
              <a:gd name="connsiteX102" fmla="*/ 7661191 w 7713579"/>
              <a:gd name="connsiteY102" fmla="*/ 5075237 h 6858000"/>
              <a:gd name="connsiteX103" fmla="*/ 7642141 w 7713579"/>
              <a:gd name="connsiteY103" fmla="*/ 5114925 h 6858000"/>
              <a:gd name="connsiteX104" fmla="*/ 7623091 w 7713579"/>
              <a:gd name="connsiteY104" fmla="*/ 5149850 h 6858000"/>
              <a:gd name="connsiteX105" fmla="*/ 7604041 w 7713579"/>
              <a:gd name="connsiteY105" fmla="*/ 5186362 h 6858000"/>
              <a:gd name="connsiteX106" fmla="*/ 7586579 w 7713579"/>
              <a:gd name="connsiteY106" fmla="*/ 5226050 h 6858000"/>
              <a:gd name="connsiteX107" fmla="*/ 7569116 w 7713579"/>
              <a:gd name="connsiteY107" fmla="*/ 5268912 h 6858000"/>
              <a:gd name="connsiteX108" fmla="*/ 7554829 w 7713579"/>
              <a:gd name="connsiteY108" fmla="*/ 5313362 h 6858000"/>
              <a:gd name="connsiteX109" fmla="*/ 7545304 w 7713579"/>
              <a:gd name="connsiteY109" fmla="*/ 5365750 h 6858000"/>
              <a:gd name="connsiteX110" fmla="*/ 7535779 w 7713579"/>
              <a:gd name="connsiteY110" fmla="*/ 5426075 h 6858000"/>
              <a:gd name="connsiteX111" fmla="*/ 7534191 w 7713579"/>
              <a:gd name="connsiteY111" fmla="*/ 5494337 h 6858000"/>
              <a:gd name="connsiteX112" fmla="*/ 7535779 w 7713579"/>
              <a:gd name="connsiteY112" fmla="*/ 5562600 h 6858000"/>
              <a:gd name="connsiteX113" fmla="*/ 7545304 w 7713579"/>
              <a:gd name="connsiteY113" fmla="*/ 5622925 h 6858000"/>
              <a:gd name="connsiteX114" fmla="*/ 7554829 w 7713579"/>
              <a:gd name="connsiteY114" fmla="*/ 5675312 h 6858000"/>
              <a:gd name="connsiteX115" fmla="*/ 7569116 w 7713579"/>
              <a:gd name="connsiteY115" fmla="*/ 5721350 h 6858000"/>
              <a:gd name="connsiteX116" fmla="*/ 7586579 w 7713579"/>
              <a:gd name="connsiteY116" fmla="*/ 5762625 h 6858000"/>
              <a:gd name="connsiteX117" fmla="*/ 7604041 w 7713579"/>
              <a:gd name="connsiteY117" fmla="*/ 5802312 h 6858000"/>
              <a:gd name="connsiteX118" fmla="*/ 7623091 w 7713579"/>
              <a:gd name="connsiteY118" fmla="*/ 5840412 h 6858000"/>
              <a:gd name="connsiteX119" fmla="*/ 7642141 w 7713579"/>
              <a:gd name="connsiteY119" fmla="*/ 5876925 h 6858000"/>
              <a:gd name="connsiteX120" fmla="*/ 7661191 w 7713579"/>
              <a:gd name="connsiteY120" fmla="*/ 5915025 h 6858000"/>
              <a:gd name="connsiteX121" fmla="*/ 7677066 w 7713579"/>
              <a:gd name="connsiteY121" fmla="*/ 5956300 h 6858000"/>
              <a:gd name="connsiteX122" fmla="*/ 7691354 w 7713579"/>
              <a:gd name="connsiteY122" fmla="*/ 6003925 h 6858000"/>
              <a:gd name="connsiteX123" fmla="*/ 7702466 w 7713579"/>
              <a:gd name="connsiteY123" fmla="*/ 6056312 h 6858000"/>
              <a:gd name="connsiteX124" fmla="*/ 7710404 w 7713579"/>
              <a:gd name="connsiteY124" fmla="*/ 6113462 h 6858000"/>
              <a:gd name="connsiteX125" fmla="*/ 7713579 w 7713579"/>
              <a:gd name="connsiteY125" fmla="*/ 6183312 h 6858000"/>
              <a:gd name="connsiteX126" fmla="*/ 7710404 w 7713579"/>
              <a:gd name="connsiteY126" fmla="*/ 6251575 h 6858000"/>
              <a:gd name="connsiteX127" fmla="*/ 7702466 w 7713579"/>
              <a:gd name="connsiteY127" fmla="*/ 6311900 h 6858000"/>
              <a:gd name="connsiteX128" fmla="*/ 7691354 w 7713579"/>
              <a:gd name="connsiteY128" fmla="*/ 6361112 h 6858000"/>
              <a:gd name="connsiteX129" fmla="*/ 7677066 w 7713579"/>
              <a:gd name="connsiteY129" fmla="*/ 6407150 h 6858000"/>
              <a:gd name="connsiteX130" fmla="*/ 7661191 w 7713579"/>
              <a:gd name="connsiteY130" fmla="*/ 6448425 h 6858000"/>
              <a:gd name="connsiteX131" fmla="*/ 7643729 w 7713579"/>
              <a:gd name="connsiteY131" fmla="*/ 6488112 h 6858000"/>
              <a:gd name="connsiteX132" fmla="*/ 7626266 w 7713579"/>
              <a:gd name="connsiteY132" fmla="*/ 6523037 h 6858000"/>
              <a:gd name="connsiteX133" fmla="*/ 7607216 w 7713579"/>
              <a:gd name="connsiteY133" fmla="*/ 6561137 h 6858000"/>
              <a:gd name="connsiteX134" fmla="*/ 7588166 w 7713579"/>
              <a:gd name="connsiteY134" fmla="*/ 6597650 h 6858000"/>
              <a:gd name="connsiteX135" fmla="*/ 7572291 w 7713579"/>
              <a:gd name="connsiteY135" fmla="*/ 6640512 h 6858000"/>
              <a:gd name="connsiteX136" fmla="*/ 7556416 w 7713579"/>
              <a:gd name="connsiteY136" fmla="*/ 6683375 h 6858000"/>
              <a:gd name="connsiteX137" fmla="*/ 7546891 w 7713579"/>
              <a:gd name="connsiteY137" fmla="*/ 6735762 h 6858000"/>
              <a:gd name="connsiteX138" fmla="*/ 7538954 w 7713579"/>
              <a:gd name="connsiteY138" fmla="*/ 6791325 h 6858000"/>
              <a:gd name="connsiteX139" fmla="*/ 7534191 w 7713579"/>
              <a:gd name="connsiteY139" fmla="*/ 6858000 h 6858000"/>
              <a:gd name="connsiteX140" fmla="*/ 0 w 7713579"/>
              <a:gd name="connsiteY140" fmla="*/ 6858000 h 6858000"/>
              <a:gd name="connsiteX141" fmla="*/ 0 w 7713579"/>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713579" h="6858000">
                <a:moveTo>
                  <a:pt x="0" y="0"/>
                </a:moveTo>
                <a:lnTo>
                  <a:pt x="7534191" y="0"/>
                </a:lnTo>
                <a:lnTo>
                  <a:pt x="7538954" y="66675"/>
                </a:lnTo>
                <a:lnTo>
                  <a:pt x="7546891" y="122237"/>
                </a:lnTo>
                <a:lnTo>
                  <a:pt x="7556416" y="174625"/>
                </a:lnTo>
                <a:lnTo>
                  <a:pt x="7572291" y="217487"/>
                </a:lnTo>
                <a:lnTo>
                  <a:pt x="7588166" y="260350"/>
                </a:lnTo>
                <a:lnTo>
                  <a:pt x="7607216" y="296862"/>
                </a:lnTo>
                <a:lnTo>
                  <a:pt x="7626266" y="334962"/>
                </a:lnTo>
                <a:lnTo>
                  <a:pt x="7643729" y="369887"/>
                </a:lnTo>
                <a:lnTo>
                  <a:pt x="7661191" y="409575"/>
                </a:lnTo>
                <a:lnTo>
                  <a:pt x="7677066" y="450850"/>
                </a:lnTo>
                <a:lnTo>
                  <a:pt x="7691354" y="496887"/>
                </a:lnTo>
                <a:lnTo>
                  <a:pt x="7702466" y="546100"/>
                </a:lnTo>
                <a:lnTo>
                  <a:pt x="7710404" y="606425"/>
                </a:lnTo>
                <a:lnTo>
                  <a:pt x="7713579" y="673100"/>
                </a:lnTo>
                <a:lnTo>
                  <a:pt x="7710404" y="744537"/>
                </a:lnTo>
                <a:lnTo>
                  <a:pt x="7702466" y="801687"/>
                </a:lnTo>
                <a:lnTo>
                  <a:pt x="7691354" y="854075"/>
                </a:lnTo>
                <a:lnTo>
                  <a:pt x="7677066" y="901700"/>
                </a:lnTo>
                <a:lnTo>
                  <a:pt x="7661191" y="942975"/>
                </a:lnTo>
                <a:lnTo>
                  <a:pt x="7642141" y="981075"/>
                </a:lnTo>
                <a:lnTo>
                  <a:pt x="7623091" y="1017587"/>
                </a:lnTo>
                <a:lnTo>
                  <a:pt x="7604041" y="1055687"/>
                </a:lnTo>
                <a:lnTo>
                  <a:pt x="7586579" y="1095375"/>
                </a:lnTo>
                <a:lnTo>
                  <a:pt x="7569116" y="1136650"/>
                </a:lnTo>
                <a:lnTo>
                  <a:pt x="7554829" y="1182687"/>
                </a:lnTo>
                <a:lnTo>
                  <a:pt x="7545304" y="1235075"/>
                </a:lnTo>
                <a:lnTo>
                  <a:pt x="7535779" y="1295400"/>
                </a:lnTo>
                <a:lnTo>
                  <a:pt x="7534191" y="1363662"/>
                </a:lnTo>
                <a:lnTo>
                  <a:pt x="7535779" y="1431925"/>
                </a:lnTo>
                <a:lnTo>
                  <a:pt x="7545304" y="1492250"/>
                </a:lnTo>
                <a:lnTo>
                  <a:pt x="7554829" y="1544637"/>
                </a:lnTo>
                <a:lnTo>
                  <a:pt x="7569116" y="1589087"/>
                </a:lnTo>
                <a:lnTo>
                  <a:pt x="7586579" y="1631950"/>
                </a:lnTo>
                <a:lnTo>
                  <a:pt x="7604041" y="1671637"/>
                </a:lnTo>
                <a:lnTo>
                  <a:pt x="7623091" y="1708150"/>
                </a:lnTo>
                <a:lnTo>
                  <a:pt x="7642141" y="1743075"/>
                </a:lnTo>
                <a:lnTo>
                  <a:pt x="7661191" y="1782762"/>
                </a:lnTo>
                <a:lnTo>
                  <a:pt x="7677066" y="1824037"/>
                </a:lnTo>
                <a:lnTo>
                  <a:pt x="7691354" y="1870075"/>
                </a:lnTo>
                <a:lnTo>
                  <a:pt x="7702466" y="1922462"/>
                </a:lnTo>
                <a:lnTo>
                  <a:pt x="7710404" y="1982787"/>
                </a:lnTo>
                <a:lnTo>
                  <a:pt x="7713579" y="2051050"/>
                </a:lnTo>
                <a:lnTo>
                  <a:pt x="7710404" y="2119312"/>
                </a:lnTo>
                <a:lnTo>
                  <a:pt x="7702466" y="2179637"/>
                </a:lnTo>
                <a:lnTo>
                  <a:pt x="7691354" y="2232025"/>
                </a:lnTo>
                <a:lnTo>
                  <a:pt x="7677066" y="2278062"/>
                </a:lnTo>
                <a:lnTo>
                  <a:pt x="7661191" y="2319337"/>
                </a:lnTo>
                <a:lnTo>
                  <a:pt x="7642141" y="2359025"/>
                </a:lnTo>
                <a:lnTo>
                  <a:pt x="7623091" y="2395537"/>
                </a:lnTo>
                <a:lnTo>
                  <a:pt x="7604041" y="2433637"/>
                </a:lnTo>
                <a:lnTo>
                  <a:pt x="7586579" y="2471737"/>
                </a:lnTo>
                <a:lnTo>
                  <a:pt x="7569116" y="2513012"/>
                </a:lnTo>
                <a:lnTo>
                  <a:pt x="7554829" y="2560637"/>
                </a:lnTo>
                <a:lnTo>
                  <a:pt x="7545304" y="2613025"/>
                </a:lnTo>
                <a:lnTo>
                  <a:pt x="7535779" y="2671762"/>
                </a:lnTo>
                <a:lnTo>
                  <a:pt x="7534191" y="2741612"/>
                </a:lnTo>
                <a:lnTo>
                  <a:pt x="7535779" y="2809875"/>
                </a:lnTo>
                <a:lnTo>
                  <a:pt x="7545304" y="2868612"/>
                </a:lnTo>
                <a:lnTo>
                  <a:pt x="7554829" y="2922587"/>
                </a:lnTo>
                <a:lnTo>
                  <a:pt x="7569116" y="2967037"/>
                </a:lnTo>
                <a:lnTo>
                  <a:pt x="7586579" y="3009900"/>
                </a:lnTo>
                <a:lnTo>
                  <a:pt x="7604041" y="3046412"/>
                </a:lnTo>
                <a:lnTo>
                  <a:pt x="7623091" y="3084512"/>
                </a:lnTo>
                <a:lnTo>
                  <a:pt x="7642141" y="3121025"/>
                </a:lnTo>
                <a:lnTo>
                  <a:pt x="7661191" y="3160712"/>
                </a:lnTo>
                <a:lnTo>
                  <a:pt x="7677066" y="3201987"/>
                </a:lnTo>
                <a:lnTo>
                  <a:pt x="7691354" y="3248025"/>
                </a:lnTo>
                <a:lnTo>
                  <a:pt x="7702466" y="3300412"/>
                </a:lnTo>
                <a:lnTo>
                  <a:pt x="7710404" y="3360737"/>
                </a:lnTo>
                <a:lnTo>
                  <a:pt x="7713579" y="3427412"/>
                </a:lnTo>
                <a:lnTo>
                  <a:pt x="7710404" y="3497262"/>
                </a:lnTo>
                <a:lnTo>
                  <a:pt x="7702466" y="3557587"/>
                </a:lnTo>
                <a:lnTo>
                  <a:pt x="7691354" y="3609975"/>
                </a:lnTo>
                <a:lnTo>
                  <a:pt x="7677066" y="3656012"/>
                </a:lnTo>
                <a:lnTo>
                  <a:pt x="7661191" y="3697287"/>
                </a:lnTo>
                <a:lnTo>
                  <a:pt x="7642141" y="3736975"/>
                </a:lnTo>
                <a:lnTo>
                  <a:pt x="7604041" y="3811587"/>
                </a:lnTo>
                <a:lnTo>
                  <a:pt x="7586579" y="3848100"/>
                </a:lnTo>
                <a:lnTo>
                  <a:pt x="7569116" y="3890962"/>
                </a:lnTo>
                <a:lnTo>
                  <a:pt x="7554829" y="3935412"/>
                </a:lnTo>
                <a:lnTo>
                  <a:pt x="7545304" y="3987800"/>
                </a:lnTo>
                <a:lnTo>
                  <a:pt x="7535779" y="4048125"/>
                </a:lnTo>
                <a:lnTo>
                  <a:pt x="7534191" y="4116387"/>
                </a:lnTo>
                <a:lnTo>
                  <a:pt x="7535779" y="4186237"/>
                </a:lnTo>
                <a:lnTo>
                  <a:pt x="7545304" y="4244975"/>
                </a:lnTo>
                <a:lnTo>
                  <a:pt x="7554829" y="4297362"/>
                </a:lnTo>
                <a:lnTo>
                  <a:pt x="7569116" y="4343400"/>
                </a:lnTo>
                <a:lnTo>
                  <a:pt x="7586579" y="4386262"/>
                </a:lnTo>
                <a:lnTo>
                  <a:pt x="7604041" y="4424362"/>
                </a:lnTo>
                <a:lnTo>
                  <a:pt x="7642141" y="4498975"/>
                </a:lnTo>
                <a:lnTo>
                  <a:pt x="7661191" y="4537075"/>
                </a:lnTo>
                <a:lnTo>
                  <a:pt x="7677066" y="4579937"/>
                </a:lnTo>
                <a:lnTo>
                  <a:pt x="7691354" y="4625975"/>
                </a:lnTo>
                <a:lnTo>
                  <a:pt x="7702466" y="4678362"/>
                </a:lnTo>
                <a:lnTo>
                  <a:pt x="7710404" y="4738687"/>
                </a:lnTo>
                <a:lnTo>
                  <a:pt x="7713579" y="4806950"/>
                </a:lnTo>
                <a:lnTo>
                  <a:pt x="7710404" y="4875212"/>
                </a:lnTo>
                <a:lnTo>
                  <a:pt x="7702466" y="4935537"/>
                </a:lnTo>
                <a:lnTo>
                  <a:pt x="7691354" y="4987925"/>
                </a:lnTo>
                <a:lnTo>
                  <a:pt x="7677066" y="5033962"/>
                </a:lnTo>
                <a:lnTo>
                  <a:pt x="7661191" y="5075237"/>
                </a:lnTo>
                <a:lnTo>
                  <a:pt x="7642141" y="5114925"/>
                </a:lnTo>
                <a:lnTo>
                  <a:pt x="7623091" y="5149850"/>
                </a:lnTo>
                <a:lnTo>
                  <a:pt x="7604041" y="5186362"/>
                </a:lnTo>
                <a:lnTo>
                  <a:pt x="7586579" y="5226050"/>
                </a:lnTo>
                <a:lnTo>
                  <a:pt x="7569116" y="5268912"/>
                </a:lnTo>
                <a:lnTo>
                  <a:pt x="7554829" y="5313362"/>
                </a:lnTo>
                <a:lnTo>
                  <a:pt x="7545304" y="5365750"/>
                </a:lnTo>
                <a:lnTo>
                  <a:pt x="7535779" y="5426075"/>
                </a:lnTo>
                <a:lnTo>
                  <a:pt x="7534191" y="5494337"/>
                </a:lnTo>
                <a:lnTo>
                  <a:pt x="7535779" y="5562600"/>
                </a:lnTo>
                <a:lnTo>
                  <a:pt x="7545304" y="5622925"/>
                </a:lnTo>
                <a:lnTo>
                  <a:pt x="7554829" y="5675312"/>
                </a:lnTo>
                <a:lnTo>
                  <a:pt x="7569116" y="5721350"/>
                </a:lnTo>
                <a:lnTo>
                  <a:pt x="7586579" y="5762625"/>
                </a:lnTo>
                <a:lnTo>
                  <a:pt x="7604041" y="5802312"/>
                </a:lnTo>
                <a:lnTo>
                  <a:pt x="7623091" y="5840412"/>
                </a:lnTo>
                <a:lnTo>
                  <a:pt x="7642141" y="5876925"/>
                </a:lnTo>
                <a:lnTo>
                  <a:pt x="7661191" y="5915025"/>
                </a:lnTo>
                <a:lnTo>
                  <a:pt x="7677066" y="5956300"/>
                </a:lnTo>
                <a:lnTo>
                  <a:pt x="7691354" y="6003925"/>
                </a:lnTo>
                <a:lnTo>
                  <a:pt x="7702466" y="6056312"/>
                </a:lnTo>
                <a:lnTo>
                  <a:pt x="7710404" y="6113462"/>
                </a:lnTo>
                <a:lnTo>
                  <a:pt x="7713579" y="6183312"/>
                </a:lnTo>
                <a:lnTo>
                  <a:pt x="7710404" y="6251575"/>
                </a:lnTo>
                <a:lnTo>
                  <a:pt x="7702466" y="6311900"/>
                </a:lnTo>
                <a:lnTo>
                  <a:pt x="7691354" y="6361112"/>
                </a:lnTo>
                <a:lnTo>
                  <a:pt x="7677066" y="6407150"/>
                </a:lnTo>
                <a:lnTo>
                  <a:pt x="7661191" y="6448425"/>
                </a:lnTo>
                <a:lnTo>
                  <a:pt x="7643729" y="6488112"/>
                </a:lnTo>
                <a:lnTo>
                  <a:pt x="7626266" y="6523037"/>
                </a:lnTo>
                <a:lnTo>
                  <a:pt x="7607216" y="6561137"/>
                </a:lnTo>
                <a:lnTo>
                  <a:pt x="7588166" y="6597650"/>
                </a:lnTo>
                <a:lnTo>
                  <a:pt x="7572291" y="6640512"/>
                </a:lnTo>
                <a:lnTo>
                  <a:pt x="7556416" y="6683375"/>
                </a:lnTo>
                <a:lnTo>
                  <a:pt x="7546891" y="6735762"/>
                </a:lnTo>
                <a:lnTo>
                  <a:pt x="7538954" y="6791325"/>
                </a:lnTo>
                <a:lnTo>
                  <a:pt x="7534191" y="6858000"/>
                </a:lnTo>
                <a:lnTo>
                  <a:pt x="0" y="6858000"/>
                </a:lnTo>
                <a:lnTo>
                  <a:pt x="0" y="0"/>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10" descr="Chart&#10;&#10;Description automatically generated">
            <a:extLst>
              <a:ext uri="{FF2B5EF4-FFF2-40B4-BE49-F238E27FC236}">
                <a16:creationId xmlns:a16="http://schemas.microsoft.com/office/drawing/2014/main" id="{DF5A911F-9720-846D-B36D-4D408678ED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69" y="412917"/>
            <a:ext cx="7082781" cy="6197433"/>
          </a:xfrm>
          <a:prstGeom prst="rect">
            <a:avLst/>
          </a:prstGeom>
        </p:spPr>
      </p:pic>
      <p:sp>
        <p:nvSpPr>
          <p:cNvPr id="7" name="TextBox 6">
            <a:extLst>
              <a:ext uri="{FF2B5EF4-FFF2-40B4-BE49-F238E27FC236}">
                <a16:creationId xmlns:a16="http://schemas.microsoft.com/office/drawing/2014/main" id="{733DB2B8-818E-014D-BFE1-F06EA824E2A3}"/>
              </a:ext>
            </a:extLst>
          </p:cNvPr>
          <p:cNvSpPr txBox="1"/>
          <p:nvPr/>
        </p:nvSpPr>
        <p:spPr>
          <a:xfrm>
            <a:off x="8247635" y="1095375"/>
            <a:ext cx="3410309" cy="3844800"/>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a:solidFill>
                  <a:schemeClr val="tx1">
                    <a:alpha val="60000"/>
                  </a:schemeClr>
                </a:solidFill>
              </a:rPr>
              <a:t>The most common shipping mode preferred is Standard Class as the price for shipping is low and most of the times is takes the same time as second class and sometimes it is also delivered on the same day.</a:t>
            </a:r>
            <a:endParaRPr lang="en-US" sz="2000" dirty="0">
              <a:solidFill>
                <a:schemeClr val="tx1">
                  <a:alpha val="60000"/>
                </a:schemeClr>
              </a:solidFill>
            </a:endParaRPr>
          </a:p>
        </p:txBody>
      </p:sp>
    </p:spTree>
    <p:extLst>
      <p:ext uri="{BB962C8B-B14F-4D97-AF65-F5344CB8AC3E}">
        <p14:creationId xmlns:p14="http://schemas.microsoft.com/office/powerpoint/2010/main" val="4078330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7">
            <a:extLst>
              <a:ext uri="{FF2B5EF4-FFF2-40B4-BE49-F238E27FC236}">
                <a16:creationId xmlns:a16="http://schemas.microsoft.com/office/drawing/2014/main" id="{35F0E358-1E49-4920-80D8-C3D138708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6" name="Rectangle 19">
            <a:extLst>
              <a:ext uri="{FF2B5EF4-FFF2-40B4-BE49-F238E27FC236}">
                <a16:creationId xmlns:a16="http://schemas.microsoft.com/office/drawing/2014/main" id="{E2D2362D-7010-4036-B9CA-03DFC8EB3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1">
            <a:extLst>
              <a:ext uri="{FF2B5EF4-FFF2-40B4-BE49-F238E27FC236}">
                <a16:creationId xmlns:a16="http://schemas.microsoft.com/office/drawing/2014/main" id="{DC85BF5E-2BD6-4E5B-8EA3-420B45BB03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389812" y="0"/>
            <a:ext cx="4802188" cy="6858000"/>
          </a:xfrm>
          <a:custGeom>
            <a:avLst/>
            <a:gdLst>
              <a:gd name="connsiteX0" fmla="*/ 0 w 4802188"/>
              <a:gd name="connsiteY0" fmla="*/ 0 h 6858000"/>
              <a:gd name="connsiteX1" fmla="*/ 4802188 w 4802188"/>
              <a:gd name="connsiteY1" fmla="*/ 0 h 6858000"/>
              <a:gd name="connsiteX2" fmla="*/ 4802188 w 4802188"/>
              <a:gd name="connsiteY2" fmla="*/ 6858000 h 6858000"/>
              <a:gd name="connsiteX3" fmla="*/ 0 w 4802188"/>
              <a:gd name="connsiteY3" fmla="*/ 6858000 h 6858000"/>
              <a:gd name="connsiteX4" fmla="*/ 4763 w 4802188"/>
              <a:gd name="connsiteY4" fmla="*/ 6791325 h 6858000"/>
              <a:gd name="connsiteX5" fmla="*/ 12700 w 4802188"/>
              <a:gd name="connsiteY5" fmla="*/ 6735762 h 6858000"/>
              <a:gd name="connsiteX6" fmla="*/ 22225 w 4802188"/>
              <a:gd name="connsiteY6" fmla="*/ 6683375 h 6858000"/>
              <a:gd name="connsiteX7" fmla="*/ 38100 w 4802188"/>
              <a:gd name="connsiteY7" fmla="*/ 6640512 h 6858000"/>
              <a:gd name="connsiteX8" fmla="*/ 53975 w 4802188"/>
              <a:gd name="connsiteY8" fmla="*/ 6597650 h 6858000"/>
              <a:gd name="connsiteX9" fmla="*/ 73025 w 4802188"/>
              <a:gd name="connsiteY9" fmla="*/ 6561137 h 6858000"/>
              <a:gd name="connsiteX10" fmla="*/ 92075 w 4802188"/>
              <a:gd name="connsiteY10" fmla="*/ 6523037 h 6858000"/>
              <a:gd name="connsiteX11" fmla="*/ 109538 w 4802188"/>
              <a:gd name="connsiteY11" fmla="*/ 6488112 h 6858000"/>
              <a:gd name="connsiteX12" fmla="*/ 127000 w 4802188"/>
              <a:gd name="connsiteY12" fmla="*/ 6448425 h 6858000"/>
              <a:gd name="connsiteX13" fmla="*/ 142875 w 4802188"/>
              <a:gd name="connsiteY13" fmla="*/ 6407150 h 6858000"/>
              <a:gd name="connsiteX14" fmla="*/ 157163 w 4802188"/>
              <a:gd name="connsiteY14" fmla="*/ 6361112 h 6858000"/>
              <a:gd name="connsiteX15" fmla="*/ 168275 w 4802188"/>
              <a:gd name="connsiteY15" fmla="*/ 6311900 h 6858000"/>
              <a:gd name="connsiteX16" fmla="*/ 176213 w 4802188"/>
              <a:gd name="connsiteY16" fmla="*/ 6251575 h 6858000"/>
              <a:gd name="connsiteX17" fmla="*/ 179388 w 4802188"/>
              <a:gd name="connsiteY17" fmla="*/ 6183312 h 6858000"/>
              <a:gd name="connsiteX18" fmla="*/ 176213 w 4802188"/>
              <a:gd name="connsiteY18" fmla="*/ 6113462 h 6858000"/>
              <a:gd name="connsiteX19" fmla="*/ 168275 w 4802188"/>
              <a:gd name="connsiteY19" fmla="*/ 6056312 h 6858000"/>
              <a:gd name="connsiteX20" fmla="*/ 157163 w 4802188"/>
              <a:gd name="connsiteY20" fmla="*/ 6003925 h 6858000"/>
              <a:gd name="connsiteX21" fmla="*/ 142875 w 4802188"/>
              <a:gd name="connsiteY21" fmla="*/ 5956300 h 6858000"/>
              <a:gd name="connsiteX22" fmla="*/ 127000 w 4802188"/>
              <a:gd name="connsiteY22" fmla="*/ 5915025 h 6858000"/>
              <a:gd name="connsiteX23" fmla="*/ 107950 w 4802188"/>
              <a:gd name="connsiteY23" fmla="*/ 5876925 h 6858000"/>
              <a:gd name="connsiteX24" fmla="*/ 88900 w 4802188"/>
              <a:gd name="connsiteY24" fmla="*/ 5840412 h 6858000"/>
              <a:gd name="connsiteX25" fmla="*/ 69850 w 4802188"/>
              <a:gd name="connsiteY25" fmla="*/ 5802312 h 6858000"/>
              <a:gd name="connsiteX26" fmla="*/ 52388 w 4802188"/>
              <a:gd name="connsiteY26" fmla="*/ 5762625 h 6858000"/>
              <a:gd name="connsiteX27" fmla="*/ 34925 w 4802188"/>
              <a:gd name="connsiteY27" fmla="*/ 5721350 h 6858000"/>
              <a:gd name="connsiteX28" fmla="*/ 20638 w 4802188"/>
              <a:gd name="connsiteY28" fmla="*/ 5675312 h 6858000"/>
              <a:gd name="connsiteX29" fmla="*/ 11113 w 4802188"/>
              <a:gd name="connsiteY29" fmla="*/ 5622925 h 6858000"/>
              <a:gd name="connsiteX30" fmla="*/ 1588 w 4802188"/>
              <a:gd name="connsiteY30" fmla="*/ 5562600 h 6858000"/>
              <a:gd name="connsiteX31" fmla="*/ 0 w 4802188"/>
              <a:gd name="connsiteY31" fmla="*/ 5494337 h 6858000"/>
              <a:gd name="connsiteX32" fmla="*/ 1588 w 4802188"/>
              <a:gd name="connsiteY32" fmla="*/ 5426075 h 6858000"/>
              <a:gd name="connsiteX33" fmla="*/ 11113 w 4802188"/>
              <a:gd name="connsiteY33" fmla="*/ 5365750 h 6858000"/>
              <a:gd name="connsiteX34" fmla="*/ 20638 w 4802188"/>
              <a:gd name="connsiteY34" fmla="*/ 5313362 h 6858000"/>
              <a:gd name="connsiteX35" fmla="*/ 34925 w 4802188"/>
              <a:gd name="connsiteY35" fmla="*/ 5268912 h 6858000"/>
              <a:gd name="connsiteX36" fmla="*/ 52388 w 4802188"/>
              <a:gd name="connsiteY36" fmla="*/ 5226050 h 6858000"/>
              <a:gd name="connsiteX37" fmla="*/ 69850 w 4802188"/>
              <a:gd name="connsiteY37" fmla="*/ 5186362 h 6858000"/>
              <a:gd name="connsiteX38" fmla="*/ 88900 w 4802188"/>
              <a:gd name="connsiteY38" fmla="*/ 5149850 h 6858000"/>
              <a:gd name="connsiteX39" fmla="*/ 107950 w 4802188"/>
              <a:gd name="connsiteY39" fmla="*/ 5114925 h 6858000"/>
              <a:gd name="connsiteX40" fmla="*/ 127000 w 4802188"/>
              <a:gd name="connsiteY40" fmla="*/ 5075237 h 6858000"/>
              <a:gd name="connsiteX41" fmla="*/ 142875 w 4802188"/>
              <a:gd name="connsiteY41" fmla="*/ 5033962 h 6858000"/>
              <a:gd name="connsiteX42" fmla="*/ 157163 w 4802188"/>
              <a:gd name="connsiteY42" fmla="*/ 4987925 h 6858000"/>
              <a:gd name="connsiteX43" fmla="*/ 168275 w 4802188"/>
              <a:gd name="connsiteY43" fmla="*/ 4935537 h 6858000"/>
              <a:gd name="connsiteX44" fmla="*/ 176213 w 4802188"/>
              <a:gd name="connsiteY44" fmla="*/ 4875212 h 6858000"/>
              <a:gd name="connsiteX45" fmla="*/ 179388 w 4802188"/>
              <a:gd name="connsiteY45" fmla="*/ 4806950 h 6858000"/>
              <a:gd name="connsiteX46" fmla="*/ 176213 w 4802188"/>
              <a:gd name="connsiteY46" fmla="*/ 4738687 h 6858000"/>
              <a:gd name="connsiteX47" fmla="*/ 168275 w 4802188"/>
              <a:gd name="connsiteY47" fmla="*/ 4678362 h 6858000"/>
              <a:gd name="connsiteX48" fmla="*/ 157163 w 4802188"/>
              <a:gd name="connsiteY48" fmla="*/ 4625975 h 6858000"/>
              <a:gd name="connsiteX49" fmla="*/ 142875 w 4802188"/>
              <a:gd name="connsiteY49" fmla="*/ 4579937 h 6858000"/>
              <a:gd name="connsiteX50" fmla="*/ 127000 w 4802188"/>
              <a:gd name="connsiteY50" fmla="*/ 4537075 h 6858000"/>
              <a:gd name="connsiteX51" fmla="*/ 107950 w 4802188"/>
              <a:gd name="connsiteY51" fmla="*/ 4498975 h 6858000"/>
              <a:gd name="connsiteX52" fmla="*/ 69850 w 4802188"/>
              <a:gd name="connsiteY52" fmla="*/ 4424362 h 6858000"/>
              <a:gd name="connsiteX53" fmla="*/ 52388 w 4802188"/>
              <a:gd name="connsiteY53" fmla="*/ 4386262 h 6858000"/>
              <a:gd name="connsiteX54" fmla="*/ 34925 w 4802188"/>
              <a:gd name="connsiteY54" fmla="*/ 4343400 h 6858000"/>
              <a:gd name="connsiteX55" fmla="*/ 20638 w 4802188"/>
              <a:gd name="connsiteY55" fmla="*/ 4297362 h 6858000"/>
              <a:gd name="connsiteX56" fmla="*/ 11113 w 4802188"/>
              <a:gd name="connsiteY56" fmla="*/ 4244975 h 6858000"/>
              <a:gd name="connsiteX57" fmla="*/ 1588 w 4802188"/>
              <a:gd name="connsiteY57" fmla="*/ 4186237 h 6858000"/>
              <a:gd name="connsiteX58" fmla="*/ 0 w 4802188"/>
              <a:gd name="connsiteY58" fmla="*/ 4116387 h 6858000"/>
              <a:gd name="connsiteX59" fmla="*/ 1588 w 4802188"/>
              <a:gd name="connsiteY59" fmla="*/ 4048125 h 6858000"/>
              <a:gd name="connsiteX60" fmla="*/ 11113 w 4802188"/>
              <a:gd name="connsiteY60" fmla="*/ 3987800 h 6858000"/>
              <a:gd name="connsiteX61" fmla="*/ 20638 w 4802188"/>
              <a:gd name="connsiteY61" fmla="*/ 3935412 h 6858000"/>
              <a:gd name="connsiteX62" fmla="*/ 34925 w 4802188"/>
              <a:gd name="connsiteY62" fmla="*/ 3890962 h 6858000"/>
              <a:gd name="connsiteX63" fmla="*/ 52388 w 4802188"/>
              <a:gd name="connsiteY63" fmla="*/ 3848100 h 6858000"/>
              <a:gd name="connsiteX64" fmla="*/ 69850 w 4802188"/>
              <a:gd name="connsiteY64" fmla="*/ 3811587 h 6858000"/>
              <a:gd name="connsiteX65" fmla="*/ 107950 w 4802188"/>
              <a:gd name="connsiteY65" fmla="*/ 3736975 h 6858000"/>
              <a:gd name="connsiteX66" fmla="*/ 127000 w 4802188"/>
              <a:gd name="connsiteY66" fmla="*/ 3697287 h 6858000"/>
              <a:gd name="connsiteX67" fmla="*/ 142875 w 4802188"/>
              <a:gd name="connsiteY67" fmla="*/ 3656012 h 6858000"/>
              <a:gd name="connsiteX68" fmla="*/ 157163 w 4802188"/>
              <a:gd name="connsiteY68" fmla="*/ 3609975 h 6858000"/>
              <a:gd name="connsiteX69" fmla="*/ 168275 w 4802188"/>
              <a:gd name="connsiteY69" fmla="*/ 3557587 h 6858000"/>
              <a:gd name="connsiteX70" fmla="*/ 176213 w 4802188"/>
              <a:gd name="connsiteY70" fmla="*/ 3497262 h 6858000"/>
              <a:gd name="connsiteX71" fmla="*/ 179388 w 4802188"/>
              <a:gd name="connsiteY71" fmla="*/ 3427412 h 6858000"/>
              <a:gd name="connsiteX72" fmla="*/ 176213 w 4802188"/>
              <a:gd name="connsiteY72" fmla="*/ 3360737 h 6858000"/>
              <a:gd name="connsiteX73" fmla="*/ 168275 w 4802188"/>
              <a:gd name="connsiteY73" fmla="*/ 3300412 h 6858000"/>
              <a:gd name="connsiteX74" fmla="*/ 157163 w 4802188"/>
              <a:gd name="connsiteY74" fmla="*/ 3248025 h 6858000"/>
              <a:gd name="connsiteX75" fmla="*/ 142875 w 4802188"/>
              <a:gd name="connsiteY75" fmla="*/ 3201987 h 6858000"/>
              <a:gd name="connsiteX76" fmla="*/ 127000 w 4802188"/>
              <a:gd name="connsiteY76" fmla="*/ 3160712 h 6858000"/>
              <a:gd name="connsiteX77" fmla="*/ 107950 w 4802188"/>
              <a:gd name="connsiteY77" fmla="*/ 3121025 h 6858000"/>
              <a:gd name="connsiteX78" fmla="*/ 88900 w 4802188"/>
              <a:gd name="connsiteY78" fmla="*/ 3084512 h 6858000"/>
              <a:gd name="connsiteX79" fmla="*/ 69850 w 4802188"/>
              <a:gd name="connsiteY79" fmla="*/ 3046412 h 6858000"/>
              <a:gd name="connsiteX80" fmla="*/ 52388 w 4802188"/>
              <a:gd name="connsiteY80" fmla="*/ 3009900 h 6858000"/>
              <a:gd name="connsiteX81" fmla="*/ 34925 w 4802188"/>
              <a:gd name="connsiteY81" fmla="*/ 2967037 h 6858000"/>
              <a:gd name="connsiteX82" fmla="*/ 20638 w 4802188"/>
              <a:gd name="connsiteY82" fmla="*/ 2922587 h 6858000"/>
              <a:gd name="connsiteX83" fmla="*/ 11113 w 4802188"/>
              <a:gd name="connsiteY83" fmla="*/ 2868612 h 6858000"/>
              <a:gd name="connsiteX84" fmla="*/ 1588 w 4802188"/>
              <a:gd name="connsiteY84" fmla="*/ 2809875 h 6858000"/>
              <a:gd name="connsiteX85" fmla="*/ 0 w 4802188"/>
              <a:gd name="connsiteY85" fmla="*/ 2741612 h 6858000"/>
              <a:gd name="connsiteX86" fmla="*/ 1588 w 4802188"/>
              <a:gd name="connsiteY86" fmla="*/ 2671762 h 6858000"/>
              <a:gd name="connsiteX87" fmla="*/ 11113 w 4802188"/>
              <a:gd name="connsiteY87" fmla="*/ 2613025 h 6858000"/>
              <a:gd name="connsiteX88" fmla="*/ 20638 w 4802188"/>
              <a:gd name="connsiteY88" fmla="*/ 2560637 h 6858000"/>
              <a:gd name="connsiteX89" fmla="*/ 34925 w 4802188"/>
              <a:gd name="connsiteY89" fmla="*/ 2513012 h 6858000"/>
              <a:gd name="connsiteX90" fmla="*/ 52388 w 4802188"/>
              <a:gd name="connsiteY90" fmla="*/ 2471737 h 6858000"/>
              <a:gd name="connsiteX91" fmla="*/ 69850 w 4802188"/>
              <a:gd name="connsiteY91" fmla="*/ 2433637 h 6858000"/>
              <a:gd name="connsiteX92" fmla="*/ 88900 w 4802188"/>
              <a:gd name="connsiteY92" fmla="*/ 2395537 h 6858000"/>
              <a:gd name="connsiteX93" fmla="*/ 107950 w 4802188"/>
              <a:gd name="connsiteY93" fmla="*/ 2359025 h 6858000"/>
              <a:gd name="connsiteX94" fmla="*/ 127000 w 4802188"/>
              <a:gd name="connsiteY94" fmla="*/ 2319337 h 6858000"/>
              <a:gd name="connsiteX95" fmla="*/ 142875 w 4802188"/>
              <a:gd name="connsiteY95" fmla="*/ 2278062 h 6858000"/>
              <a:gd name="connsiteX96" fmla="*/ 157163 w 4802188"/>
              <a:gd name="connsiteY96" fmla="*/ 2232025 h 6858000"/>
              <a:gd name="connsiteX97" fmla="*/ 168275 w 4802188"/>
              <a:gd name="connsiteY97" fmla="*/ 2179637 h 6858000"/>
              <a:gd name="connsiteX98" fmla="*/ 176213 w 4802188"/>
              <a:gd name="connsiteY98" fmla="*/ 2119312 h 6858000"/>
              <a:gd name="connsiteX99" fmla="*/ 179388 w 4802188"/>
              <a:gd name="connsiteY99" fmla="*/ 2051050 h 6858000"/>
              <a:gd name="connsiteX100" fmla="*/ 176213 w 4802188"/>
              <a:gd name="connsiteY100" fmla="*/ 1982787 h 6858000"/>
              <a:gd name="connsiteX101" fmla="*/ 168275 w 4802188"/>
              <a:gd name="connsiteY101" fmla="*/ 1922462 h 6858000"/>
              <a:gd name="connsiteX102" fmla="*/ 157163 w 4802188"/>
              <a:gd name="connsiteY102" fmla="*/ 1870075 h 6858000"/>
              <a:gd name="connsiteX103" fmla="*/ 142875 w 4802188"/>
              <a:gd name="connsiteY103" fmla="*/ 1824037 h 6858000"/>
              <a:gd name="connsiteX104" fmla="*/ 127000 w 4802188"/>
              <a:gd name="connsiteY104" fmla="*/ 1782762 h 6858000"/>
              <a:gd name="connsiteX105" fmla="*/ 107950 w 4802188"/>
              <a:gd name="connsiteY105" fmla="*/ 1743075 h 6858000"/>
              <a:gd name="connsiteX106" fmla="*/ 88900 w 4802188"/>
              <a:gd name="connsiteY106" fmla="*/ 1708150 h 6858000"/>
              <a:gd name="connsiteX107" fmla="*/ 69850 w 4802188"/>
              <a:gd name="connsiteY107" fmla="*/ 1671637 h 6858000"/>
              <a:gd name="connsiteX108" fmla="*/ 52388 w 4802188"/>
              <a:gd name="connsiteY108" fmla="*/ 1631950 h 6858000"/>
              <a:gd name="connsiteX109" fmla="*/ 34925 w 4802188"/>
              <a:gd name="connsiteY109" fmla="*/ 1589087 h 6858000"/>
              <a:gd name="connsiteX110" fmla="*/ 20638 w 4802188"/>
              <a:gd name="connsiteY110" fmla="*/ 1544637 h 6858000"/>
              <a:gd name="connsiteX111" fmla="*/ 11113 w 4802188"/>
              <a:gd name="connsiteY111" fmla="*/ 1492250 h 6858000"/>
              <a:gd name="connsiteX112" fmla="*/ 1588 w 4802188"/>
              <a:gd name="connsiteY112" fmla="*/ 1431925 h 6858000"/>
              <a:gd name="connsiteX113" fmla="*/ 0 w 4802188"/>
              <a:gd name="connsiteY113" fmla="*/ 1363662 h 6858000"/>
              <a:gd name="connsiteX114" fmla="*/ 1588 w 4802188"/>
              <a:gd name="connsiteY114" fmla="*/ 1295400 h 6858000"/>
              <a:gd name="connsiteX115" fmla="*/ 11113 w 4802188"/>
              <a:gd name="connsiteY115" fmla="*/ 1235075 h 6858000"/>
              <a:gd name="connsiteX116" fmla="*/ 20638 w 4802188"/>
              <a:gd name="connsiteY116" fmla="*/ 1182687 h 6858000"/>
              <a:gd name="connsiteX117" fmla="*/ 34925 w 4802188"/>
              <a:gd name="connsiteY117" fmla="*/ 1136650 h 6858000"/>
              <a:gd name="connsiteX118" fmla="*/ 52388 w 4802188"/>
              <a:gd name="connsiteY118" fmla="*/ 1095375 h 6858000"/>
              <a:gd name="connsiteX119" fmla="*/ 69850 w 4802188"/>
              <a:gd name="connsiteY119" fmla="*/ 1055687 h 6858000"/>
              <a:gd name="connsiteX120" fmla="*/ 88900 w 4802188"/>
              <a:gd name="connsiteY120" fmla="*/ 1017587 h 6858000"/>
              <a:gd name="connsiteX121" fmla="*/ 107950 w 4802188"/>
              <a:gd name="connsiteY121" fmla="*/ 981075 h 6858000"/>
              <a:gd name="connsiteX122" fmla="*/ 127000 w 4802188"/>
              <a:gd name="connsiteY122" fmla="*/ 942975 h 6858000"/>
              <a:gd name="connsiteX123" fmla="*/ 142875 w 4802188"/>
              <a:gd name="connsiteY123" fmla="*/ 901700 h 6858000"/>
              <a:gd name="connsiteX124" fmla="*/ 157163 w 4802188"/>
              <a:gd name="connsiteY124" fmla="*/ 854075 h 6858000"/>
              <a:gd name="connsiteX125" fmla="*/ 168275 w 4802188"/>
              <a:gd name="connsiteY125" fmla="*/ 801687 h 6858000"/>
              <a:gd name="connsiteX126" fmla="*/ 176213 w 4802188"/>
              <a:gd name="connsiteY126" fmla="*/ 744537 h 6858000"/>
              <a:gd name="connsiteX127" fmla="*/ 179388 w 4802188"/>
              <a:gd name="connsiteY127" fmla="*/ 673100 h 6858000"/>
              <a:gd name="connsiteX128" fmla="*/ 176213 w 4802188"/>
              <a:gd name="connsiteY128" fmla="*/ 606425 h 6858000"/>
              <a:gd name="connsiteX129" fmla="*/ 168275 w 4802188"/>
              <a:gd name="connsiteY129" fmla="*/ 546100 h 6858000"/>
              <a:gd name="connsiteX130" fmla="*/ 157163 w 4802188"/>
              <a:gd name="connsiteY130" fmla="*/ 496887 h 6858000"/>
              <a:gd name="connsiteX131" fmla="*/ 142875 w 4802188"/>
              <a:gd name="connsiteY131" fmla="*/ 450850 h 6858000"/>
              <a:gd name="connsiteX132" fmla="*/ 127000 w 4802188"/>
              <a:gd name="connsiteY132" fmla="*/ 409575 h 6858000"/>
              <a:gd name="connsiteX133" fmla="*/ 109538 w 4802188"/>
              <a:gd name="connsiteY133" fmla="*/ 369887 h 6858000"/>
              <a:gd name="connsiteX134" fmla="*/ 92075 w 4802188"/>
              <a:gd name="connsiteY134" fmla="*/ 334962 h 6858000"/>
              <a:gd name="connsiteX135" fmla="*/ 73025 w 4802188"/>
              <a:gd name="connsiteY135" fmla="*/ 296862 h 6858000"/>
              <a:gd name="connsiteX136" fmla="*/ 53975 w 4802188"/>
              <a:gd name="connsiteY136" fmla="*/ 260350 h 6858000"/>
              <a:gd name="connsiteX137" fmla="*/ 38100 w 4802188"/>
              <a:gd name="connsiteY137" fmla="*/ 217487 h 6858000"/>
              <a:gd name="connsiteX138" fmla="*/ 22225 w 4802188"/>
              <a:gd name="connsiteY138" fmla="*/ 174625 h 6858000"/>
              <a:gd name="connsiteX139" fmla="*/ 12700 w 4802188"/>
              <a:gd name="connsiteY139" fmla="*/ 122237 h 6858000"/>
              <a:gd name="connsiteX140" fmla="*/ 4763 w 4802188"/>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a:solidFill>
            <a:schemeClr val="accent1">
              <a:lumMod val="50000"/>
              <a:alpha val="25000"/>
            </a:schemeClr>
          </a:solidFill>
          <a:ln w="0">
            <a:noFill/>
            <a:prstDash val="solid"/>
            <a:round/>
            <a:headEnd/>
            <a:tailEnd/>
          </a:ln>
        </p:spPr>
        <p:txBody>
          <a:bodyPr wrap="square" rtlCol="0" anchor="ctr">
            <a:noAutofit/>
          </a:bodyPr>
          <a:lstStyle/>
          <a:p>
            <a:pPr algn="ctr" defTabSz="457200"/>
            <a:endParaRPr lang="en-US" dirty="0">
              <a:solidFill>
                <a:schemeClr val="tx1"/>
              </a:solidFill>
            </a:endParaRPr>
          </a:p>
        </p:txBody>
      </p:sp>
      <p:sp>
        <p:nvSpPr>
          <p:cNvPr id="24" name="Freeform: Shape 23">
            <a:extLst>
              <a:ext uri="{FF2B5EF4-FFF2-40B4-BE49-F238E27FC236}">
                <a16:creationId xmlns:a16="http://schemas.microsoft.com/office/drawing/2014/main" id="{740D8E28-91B5-42B0-9D6C-B777D8AD9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713579" cy="6858000"/>
          </a:xfrm>
          <a:custGeom>
            <a:avLst/>
            <a:gdLst>
              <a:gd name="connsiteX0" fmla="*/ 0 w 7713579"/>
              <a:gd name="connsiteY0" fmla="*/ 0 h 6858000"/>
              <a:gd name="connsiteX1" fmla="*/ 7534191 w 7713579"/>
              <a:gd name="connsiteY1" fmla="*/ 0 h 6858000"/>
              <a:gd name="connsiteX2" fmla="*/ 7538954 w 7713579"/>
              <a:gd name="connsiteY2" fmla="*/ 66675 h 6858000"/>
              <a:gd name="connsiteX3" fmla="*/ 7546891 w 7713579"/>
              <a:gd name="connsiteY3" fmla="*/ 122237 h 6858000"/>
              <a:gd name="connsiteX4" fmla="*/ 7556416 w 7713579"/>
              <a:gd name="connsiteY4" fmla="*/ 174625 h 6858000"/>
              <a:gd name="connsiteX5" fmla="*/ 7572291 w 7713579"/>
              <a:gd name="connsiteY5" fmla="*/ 217487 h 6858000"/>
              <a:gd name="connsiteX6" fmla="*/ 7588166 w 7713579"/>
              <a:gd name="connsiteY6" fmla="*/ 260350 h 6858000"/>
              <a:gd name="connsiteX7" fmla="*/ 7607216 w 7713579"/>
              <a:gd name="connsiteY7" fmla="*/ 296862 h 6858000"/>
              <a:gd name="connsiteX8" fmla="*/ 7626266 w 7713579"/>
              <a:gd name="connsiteY8" fmla="*/ 334962 h 6858000"/>
              <a:gd name="connsiteX9" fmla="*/ 7643729 w 7713579"/>
              <a:gd name="connsiteY9" fmla="*/ 369887 h 6858000"/>
              <a:gd name="connsiteX10" fmla="*/ 7661191 w 7713579"/>
              <a:gd name="connsiteY10" fmla="*/ 409575 h 6858000"/>
              <a:gd name="connsiteX11" fmla="*/ 7677066 w 7713579"/>
              <a:gd name="connsiteY11" fmla="*/ 450850 h 6858000"/>
              <a:gd name="connsiteX12" fmla="*/ 7691354 w 7713579"/>
              <a:gd name="connsiteY12" fmla="*/ 496887 h 6858000"/>
              <a:gd name="connsiteX13" fmla="*/ 7702466 w 7713579"/>
              <a:gd name="connsiteY13" fmla="*/ 546100 h 6858000"/>
              <a:gd name="connsiteX14" fmla="*/ 7710404 w 7713579"/>
              <a:gd name="connsiteY14" fmla="*/ 606425 h 6858000"/>
              <a:gd name="connsiteX15" fmla="*/ 7713579 w 7713579"/>
              <a:gd name="connsiteY15" fmla="*/ 673100 h 6858000"/>
              <a:gd name="connsiteX16" fmla="*/ 7710404 w 7713579"/>
              <a:gd name="connsiteY16" fmla="*/ 744537 h 6858000"/>
              <a:gd name="connsiteX17" fmla="*/ 7702466 w 7713579"/>
              <a:gd name="connsiteY17" fmla="*/ 801687 h 6858000"/>
              <a:gd name="connsiteX18" fmla="*/ 7691354 w 7713579"/>
              <a:gd name="connsiteY18" fmla="*/ 854075 h 6858000"/>
              <a:gd name="connsiteX19" fmla="*/ 7677066 w 7713579"/>
              <a:gd name="connsiteY19" fmla="*/ 901700 h 6858000"/>
              <a:gd name="connsiteX20" fmla="*/ 7661191 w 7713579"/>
              <a:gd name="connsiteY20" fmla="*/ 942975 h 6858000"/>
              <a:gd name="connsiteX21" fmla="*/ 7642141 w 7713579"/>
              <a:gd name="connsiteY21" fmla="*/ 981075 h 6858000"/>
              <a:gd name="connsiteX22" fmla="*/ 7623091 w 7713579"/>
              <a:gd name="connsiteY22" fmla="*/ 1017587 h 6858000"/>
              <a:gd name="connsiteX23" fmla="*/ 7604041 w 7713579"/>
              <a:gd name="connsiteY23" fmla="*/ 1055687 h 6858000"/>
              <a:gd name="connsiteX24" fmla="*/ 7586579 w 7713579"/>
              <a:gd name="connsiteY24" fmla="*/ 1095375 h 6858000"/>
              <a:gd name="connsiteX25" fmla="*/ 7569116 w 7713579"/>
              <a:gd name="connsiteY25" fmla="*/ 1136650 h 6858000"/>
              <a:gd name="connsiteX26" fmla="*/ 7554829 w 7713579"/>
              <a:gd name="connsiteY26" fmla="*/ 1182687 h 6858000"/>
              <a:gd name="connsiteX27" fmla="*/ 7545304 w 7713579"/>
              <a:gd name="connsiteY27" fmla="*/ 1235075 h 6858000"/>
              <a:gd name="connsiteX28" fmla="*/ 7535779 w 7713579"/>
              <a:gd name="connsiteY28" fmla="*/ 1295400 h 6858000"/>
              <a:gd name="connsiteX29" fmla="*/ 7534191 w 7713579"/>
              <a:gd name="connsiteY29" fmla="*/ 1363662 h 6858000"/>
              <a:gd name="connsiteX30" fmla="*/ 7535779 w 7713579"/>
              <a:gd name="connsiteY30" fmla="*/ 1431925 h 6858000"/>
              <a:gd name="connsiteX31" fmla="*/ 7545304 w 7713579"/>
              <a:gd name="connsiteY31" fmla="*/ 1492250 h 6858000"/>
              <a:gd name="connsiteX32" fmla="*/ 7554829 w 7713579"/>
              <a:gd name="connsiteY32" fmla="*/ 1544637 h 6858000"/>
              <a:gd name="connsiteX33" fmla="*/ 7569116 w 7713579"/>
              <a:gd name="connsiteY33" fmla="*/ 1589087 h 6858000"/>
              <a:gd name="connsiteX34" fmla="*/ 7586579 w 7713579"/>
              <a:gd name="connsiteY34" fmla="*/ 1631950 h 6858000"/>
              <a:gd name="connsiteX35" fmla="*/ 7604041 w 7713579"/>
              <a:gd name="connsiteY35" fmla="*/ 1671637 h 6858000"/>
              <a:gd name="connsiteX36" fmla="*/ 7623091 w 7713579"/>
              <a:gd name="connsiteY36" fmla="*/ 1708150 h 6858000"/>
              <a:gd name="connsiteX37" fmla="*/ 7642141 w 7713579"/>
              <a:gd name="connsiteY37" fmla="*/ 1743075 h 6858000"/>
              <a:gd name="connsiteX38" fmla="*/ 7661191 w 7713579"/>
              <a:gd name="connsiteY38" fmla="*/ 1782762 h 6858000"/>
              <a:gd name="connsiteX39" fmla="*/ 7677066 w 7713579"/>
              <a:gd name="connsiteY39" fmla="*/ 1824037 h 6858000"/>
              <a:gd name="connsiteX40" fmla="*/ 7691354 w 7713579"/>
              <a:gd name="connsiteY40" fmla="*/ 1870075 h 6858000"/>
              <a:gd name="connsiteX41" fmla="*/ 7702466 w 7713579"/>
              <a:gd name="connsiteY41" fmla="*/ 1922462 h 6858000"/>
              <a:gd name="connsiteX42" fmla="*/ 7710404 w 7713579"/>
              <a:gd name="connsiteY42" fmla="*/ 1982787 h 6858000"/>
              <a:gd name="connsiteX43" fmla="*/ 7713579 w 7713579"/>
              <a:gd name="connsiteY43" fmla="*/ 2051050 h 6858000"/>
              <a:gd name="connsiteX44" fmla="*/ 7710404 w 7713579"/>
              <a:gd name="connsiteY44" fmla="*/ 2119312 h 6858000"/>
              <a:gd name="connsiteX45" fmla="*/ 7702466 w 7713579"/>
              <a:gd name="connsiteY45" fmla="*/ 2179637 h 6858000"/>
              <a:gd name="connsiteX46" fmla="*/ 7691354 w 7713579"/>
              <a:gd name="connsiteY46" fmla="*/ 2232025 h 6858000"/>
              <a:gd name="connsiteX47" fmla="*/ 7677066 w 7713579"/>
              <a:gd name="connsiteY47" fmla="*/ 2278062 h 6858000"/>
              <a:gd name="connsiteX48" fmla="*/ 7661191 w 7713579"/>
              <a:gd name="connsiteY48" fmla="*/ 2319337 h 6858000"/>
              <a:gd name="connsiteX49" fmla="*/ 7642141 w 7713579"/>
              <a:gd name="connsiteY49" fmla="*/ 2359025 h 6858000"/>
              <a:gd name="connsiteX50" fmla="*/ 7623091 w 7713579"/>
              <a:gd name="connsiteY50" fmla="*/ 2395537 h 6858000"/>
              <a:gd name="connsiteX51" fmla="*/ 7604041 w 7713579"/>
              <a:gd name="connsiteY51" fmla="*/ 2433637 h 6858000"/>
              <a:gd name="connsiteX52" fmla="*/ 7586579 w 7713579"/>
              <a:gd name="connsiteY52" fmla="*/ 2471737 h 6858000"/>
              <a:gd name="connsiteX53" fmla="*/ 7569116 w 7713579"/>
              <a:gd name="connsiteY53" fmla="*/ 2513012 h 6858000"/>
              <a:gd name="connsiteX54" fmla="*/ 7554829 w 7713579"/>
              <a:gd name="connsiteY54" fmla="*/ 2560637 h 6858000"/>
              <a:gd name="connsiteX55" fmla="*/ 7545304 w 7713579"/>
              <a:gd name="connsiteY55" fmla="*/ 2613025 h 6858000"/>
              <a:gd name="connsiteX56" fmla="*/ 7535779 w 7713579"/>
              <a:gd name="connsiteY56" fmla="*/ 2671762 h 6858000"/>
              <a:gd name="connsiteX57" fmla="*/ 7534191 w 7713579"/>
              <a:gd name="connsiteY57" fmla="*/ 2741612 h 6858000"/>
              <a:gd name="connsiteX58" fmla="*/ 7535779 w 7713579"/>
              <a:gd name="connsiteY58" fmla="*/ 2809875 h 6858000"/>
              <a:gd name="connsiteX59" fmla="*/ 7545304 w 7713579"/>
              <a:gd name="connsiteY59" fmla="*/ 2868612 h 6858000"/>
              <a:gd name="connsiteX60" fmla="*/ 7554829 w 7713579"/>
              <a:gd name="connsiteY60" fmla="*/ 2922587 h 6858000"/>
              <a:gd name="connsiteX61" fmla="*/ 7569116 w 7713579"/>
              <a:gd name="connsiteY61" fmla="*/ 2967037 h 6858000"/>
              <a:gd name="connsiteX62" fmla="*/ 7586579 w 7713579"/>
              <a:gd name="connsiteY62" fmla="*/ 3009900 h 6858000"/>
              <a:gd name="connsiteX63" fmla="*/ 7604041 w 7713579"/>
              <a:gd name="connsiteY63" fmla="*/ 3046412 h 6858000"/>
              <a:gd name="connsiteX64" fmla="*/ 7623091 w 7713579"/>
              <a:gd name="connsiteY64" fmla="*/ 3084512 h 6858000"/>
              <a:gd name="connsiteX65" fmla="*/ 7642141 w 7713579"/>
              <a:gd name="connsiteY65" fmla="*/ 3121025 h 6858000"/>
              <a:gd name="connsiteX66" fmla="*/ 7661191 w 7713579"/>
              <a:gd name="connsiteY66" fmla="*/ 3160712 h 6858000"/>
              <a:gd name="connsiteX67" fmla="*/ 7677066 w 7713579"/>
              <a:gd name="connsiteY67" fmla="*/ 3201987 h 6858000"/>
              <a:gd name="connsiteX68" fmla="*/ 7691354 w 7713579"/>
              <a:gd name="connsiteY68" fmla="*/ 3248025 h 6858000"/>
              <a:gd name="connsiteX69" fmla="*/ 7702466 w 7713579"/>
              <a:gd name="connsiteY69" fmla="*/ 3300412 h 6858000"/>
              <a:gd name="connsiteX70" fmla="*/ 7710404 w 7713579"/>
              <a:gd name="connsiteY70" fmla="*/ 3360737 h 6858000"/>
              <a:gd name="connsiteX71" fmla="*/ 7713579 w 7713579"/>
              <a:gd name="connsiteY71" fmla="*/ 3427412 h 6858000"/>
              <a:gd name="connsiteX72" fmla="*/ 7710404 w 7713579"/>
              <a:gd name="connsiteY72" fmla="*/ 3497262 h 6858000"/>
              <a:gd name="connsiteX73" fmla="*/ 7702466 w 7713579"/>
              <a:gd name="connsiteY73" fmla="*/ 3557587 h 6858000"/>
              <a:gd name="connsiteX74" fmla="*/ 7691354 w 7713579"/>
              <a:gd name="connsiteY74" fmla="*/ 3609975 h 6858000"/>
              <a:gd name="connsiteX75" fmla="*/ 7677066 w 7713579"/>
              <a:gd name="connsiteY75" fmla="*/ 3656012 h 6858000"/>
              <a:gd name="connsiteX76" fmla="*/ 7661191 w 7713579"/>
              <a:gd name="connsiteY76" fmla="*/ 3697287 h 6858000"/>
              <a:gd name="connsiteX77" fmla="*/ 7642141 w 7713579"/>
              <a:gd name="connsiteY77" fmla="*/ 3736975 h 6858000"/>
              <a:gd name="connsiteX78" fmla="*/ 7604041 w 7713579"/>
              <a:gd name="connsiteY78" fmla="*/ 3811587 h 6858000"/>
              <a:gd name="connsiteX79" fmla="*/ 7586579 w 7713579"/>
              <a:gd name="connsiteY79" fmla="*/ 3848100 h 6858000"/>
              <a:gd name="connsiteX80" fmla="*/ 7569116 w 7713579"/>
              <a:gd name="connsiteY80" fmla="*/ 3890962 h 6858000"/>
              <a:gd name="connsiteX81" fmla="*/ 7554829 w 7713579"/>
              <a:gd name="connsiteY81" fmla="*/ 3935412 h 6858000"/>
              <a:gd name="connsiteX82" fmla="*/ 7545304 w 7713579"/>
              <a:gd name="connsiteY82" fmla="*/ 3987800 h 6858000"/>
              <a:gd name="connsiteX83" fmla="*/ 7535779 w 7713579"/>
              <a:gd name="connsiteY83" fmla="*/ 4048125 h 6858000"/>
              <a:gd name="connsiteX84" fmla="*/ 7534191 w 7713579"/>
              <a:gd name="connsiteY84" fmla="*/ 4116387 h 6858000"/>
              <a:gd name="connsiteX85" fmla="*/ 7535779 w 7713579"/>
              <a:gd name="connsiteY85" fmla="*/ 4186237 h 6858000"/>
              <a:gd name="connsiteX86" fmla="*/ 7545304 w 7713579"/>
              <a:gd name="connsiteY86" fmla="*/ 4244975 h 6858000"/>
              <a:gd name="connsiteX87" fmla="*/ 7554829 w 7713579"/>
              <a:gd name="connsiteY87" fmla="*/ 4297362 h 6858000"/>
              <a:gd name="connsiteX88" fmla="*/ 7569116 w 7713579"/>
              <a:gd name="connsiteY88" fmla="*/ 4343400 h 6858000"/>
              <a:gd name="connsiteX89" fmla="*/ 7586579 w 7713579"/>
              <a:gd name="connsiteY89" fmla="*/ 4386262 h 6858000"/>
              <a:gd name="connsiteX90" fmla="*/ 7604041 w 7713579"/>
              <a:gd name="connsiteY90" fmla="*/ 4424362 h 6858000"/>
              <a:gd name="connsiteX91" fmla="*/ 7642141 w 7713579"/>
              <a:gd name="connsiteY91" fmla="*/ 4498975 h 6858000"/>
              <a:gd name="connsiteX92" fmla="*/ 7661191 w 7713579"/>
              <a:gd name="connsiteY92" fmla="*/ 4537075 h 6858000"/>
              <a:gd name="connsiteX93" fmla="*/ 7677066 w 7713579"/>
              <a:gd name="connsiteY93" fmla="*/ 4579937 h 6858000"/>
              <a:gd name="connsiteX94" fmla="*/ 7691354 w 7713579"/>
              <a:gd name="connsiteY94" fmla="*/ 4625975 h 6858000"/>
              <a:gd name="connsiteX95" fmla="*/ 7702466 w 7713579"/>
              <a:gd name="connsiteY95" fmla="*/ 4678362 h 6858000"/>
              <a:gd name="connsiteX96" fmla="*/ 7710404 w 7713579"/>
              <a:gd name="connsiteY96" fmla="*/ 4738687 h 6858000"/>
              <a:gd name="connsiteX97" fmla="*/ 7713579 w 7713579"/>
              <a:gd name="connsiteY97" fmla="*/ 4806950 h 6858000"/>
              <a:gd name="connsiteX98" fmla="*/ 7710404 w 7713579"/>
              <a:gd name="connsiteY98" fmla="*/ 4875212 h 6858000"/>
              <a:gd name="connsiteX99" fmla="*/ 7702466 w 7713579"/>
              <a:gd name="connsiteY99" fmla="*/ 4935537 h 6858000"/>
              <a:gd name="connsiteX100" fmla="*/ 7691354 w 7713579"/>
              <a:gd name="connsiteY100" fmla="*/ 4987925 h 6858000"/>
              <a:gd name="connsiteX101" fmla="*/ 7677066 w 7713579"/>
              <a:gd name="connsiteY101" fmla="*/ 5033962 h 6858000"/>
              <a:gd name="connsiteX102" fmla="*/ 7661191 w 7713579"/>
              <a:gd name="connsiteY102" fmla="*/ 5075237 h 6858000"/>
              <a:gd name="connsiteX103" fmla="*/ 7642141 w 7713579"/>
              <a:gd name="connsiteY103" fmla="*/ 5114925 h 6858000"/>
              <a:gd name="connsiteX104" fmla="*/ 7623091 w 7713579"/>
              <a:gd name="connsiteY104" fmla="*/ 5149850 h 6858000"/>
              <a:gd name="connsiteX105" fmla="*/ 7604041 w 7713579"/>
              <a:gd name="connsiteY105" fmla="*/ 5186362 h 6858000"/>
              <a:gd name="connsiteX106" fmla="*/ 7586579 w 7713579"/>
              <a:gd name="connsiteY106" fmla="*/ 5226050 h 6858000"/>
              <a:gd name="connsiteX107" fmla="*/ 7569116 w 7713579"/>
              <a:gd name="connsiteY107" fmla="*/ 5268912 h 6858000"/>
              <a:gd name="connsiteX108" fmla="*/ 7554829 w 7713579"/>
              <a:gd name="connsiteY108" fmla="*/ 5313362 h 6858000"/>
              <a:gd name="connsiteX109" fmla="*/ 7545304 w 7713579"/>
              <a:gd name="connsiteY109" fmla="*/ 5365750 h 6858000"/>
              <a:gd name="connsiteX110" fmla="*/ 7535779 w 7713579"/>
              <a:gd name="connsiteY110" fmla="*/ 5426075 h 6858000"/>
              <a:gd name="connsiteX111" fmla="*/ 7534191 w 7713579"/>
              <a:gd name="connsiteY111" fmla="*/ 5494337 h 6858000"/>
              <a:gd name="connsiteX112" fmla="*/ 7535779 w 7713579"/>
              <a:gd name="connsiteY112" fmla="*/ 5562600 h 6858000"/>
              <a:gd name="connsiteX113" fmla="*/ 7545304 w 7713579"/>
              <a:gd name="connsiteY113" fmla="*/ 5622925 h 6858000"/>
              <a:gd name="connsiteX114" fmla="*/ 7554829 w 7713579"/>
              <a:gd name="connsiteY114" fmla="*/ 5675312 h 6858000"/>
              <a:gd name="connsiteX115" fmla="*/ 7569116 w 7713579"/>
              <a:gd name="connsiteY115" fmla="*/ 5721350 h 6858000"/>
              <a:gd name="connsiteX116" fmla="*/ 7586579 w 7713579"/>
              <a:gd name="connsiteY116" fmla="*/ 5762625 h 6858000"/>
              <a:gd name="connsiteX117" fmla="*/ 7604041 w 7713579"/>
              <a:gd name="connsiteY117" fmla="*/ 5802312 h 6858000"/>
              <a:gd name="connsiteX118" fmla="*/ 7623091 w 7713579"/>
              <a:gd name="connsiteY118" fmla="*/ 5840412 h 6858000"/>
              <a:gd name="connsiteX119" fmla="*/ 7642141 w 7713579"/>
              <a:gd name="connsiteY119" fmla="*/ 5876925 h 6858000"/>
              <a:gd name="connsiteX120" fmla="*/ 7661191 w 7713579"/>
              <a:gd name="connsiteY120" fmla="*/ 5915025 h 6858000"/>
              <a:gd name="connsiteX121" fmla="*/ 7677066 w 7713579"/>
              <a:gd name="connsiteY121" fmla="*/ 5956300 h 6858000"/>
              <a:gd name="connsiteX122" fmla="*/ 7691354 w 7713579"/>
              <a:gd name="connsiteY122" fmla="*/ 6003925 h 6858000"/>
              <a:gd name="connsiteX123" fmla="*/ 7702466 w 7713579"/>
              <a:gd name="connsiteY123" fmla="*/ 6056312 h 6858000"/>
              <a:gd name="connsiteX124" fmla="*/ 7710404 w 7713579"/>
              <a:gd name="connsiteY124" fmla="*/ 6113462 h 6858000"/>
              <a:gd name="connsiteX125" fmla="*/ 7713579 w 7713579"/>
              <a:gd name="connsiteY125" fmla="*/ 6183312 h 6858000"/>
              <a:gd name="connsiteX126" fmla="*/ 7710404 w 7713579"/>
              <a:gd name="connsiteY126" fmla="*/ 6251575 h 6858000"/>
              <a:gd name="connsiteX127" fmla="*/ 7702466 w 7713579"/>
              <a:gd name="connsiteY127" fmla="*/ 6311900 h 6858000"/>
              <a:gd name="connsiteX128" fmla="*/ 7691354 w 7713579"/>
              <a:gd name="connsiteY128" fmla="*/ 6361112 h 6858000"/>
              <a:gd name="connsiteX129" fmla="*/ 7677066 w 7713579"/>
              <a:gd name="connsiteY129" fmla="*/ 6407150 h 6858000"/>
              <a:gd name="connsiteX130" fmla="*/ 7661191 w 7713579"/>
              <a:gd name="connsiteY130" fmla="*/ 6448425 h 6858000"/>
              <a:gd name="connsiteX131" fmla="*/ 7643729 w 7713579"/>
              <a:gd name="connsiteY131" fmla="*/ 6488112 h 6858000"/>
              <a:gd name="connsiteX132" fmla="*/ 7626266 w 7713579"/>
              <a:gd name="connsiteY132" fmla="*/ 6523037 h 6858000"/>
              <a:gd name="connsiteX133" fmla="*/ 7607216 w 7713579"/>
              <a:gd name="connsiteY133" fmla="*/ 6561137 h 6858000"/>
              <a:gd name="connsiteX134" fmla="*/ 7588166 w 7713579"/>
              <a:gd name="connsiteY134" fmla="*/ 6597650 h 6858000"/>
              <a:gd name="connsiteX135" fmla="*/ 7572291 w 7713579"/>
              <a:gd name="connsiteY135" fmla="*/ 6640512 h 6858000"/>
              <a:gd name="connsiteX136" fmla="*/ 7556416 w 7713579"/>
              <a:gd name="connsiteY136" fmla="*/ 6683375 h 6858000"/>
              <a:gd name="connsiteX137" fmla="*/ 7546891 w 7713579"/>
              <a:gd name="connsiteY137" fmla="*/ 6735762 h 6858000"/>
              <a:gd name="connsiteX138" fmla="*/ 7538954 w 7713579"/>
              <a:gd name="connsiteY138" fmla="*/ 6791325 h 6858000"/>
              <a:gd name="connsiteX139" fmla="*/ 7534191 w 7713579"/>
              <a:gd name="connsiteY139" fmla="*/ 6858000 h 6858000"/>
              <a:gd name="connsiteX140" fmla="*/ 0 w 7713579"/>
              <a:gd name="connsiteY140" fmla="*/ 6858000 h 6858000"/>
              <a:gd name="connsiteX141" fmla="*/ 0 w 7713579"/>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713579" h="6858000">
                <a:moveTo>
                  <a:pt x="0" y="0"/>
                </a:moveTo>
                <a:lnTo>
                  <a:pt x="7534191" y="0"/>
                </a:lnTo>
                <a:lnTo>
                  <a:pt x="7538954" y="66675"/>
                </a:lnTo>
                <a:lnTo>
                  <a:pt x="7546891" y="122237"/>
                </a:lnTo>
                <a:lnTo>
                  <a:pt x="7556416" y="174625"/>
                </a:lnTo>
                <a:lnTo>
                  <a:pt x="7572291" y="217487"/>
                </a:lnTo>
                <a:lnTo>
                  <a:pt x="7588166" y="260350"/>
                </a:lnTo>
                <a:lnTo>
                  <a:pt x="7607216" y="296862"/>
                </a:lnTo>
                <a:lnTo>
                  <a:pt x="7626266" y="334962"/>
                </a:lnTo>
                <a:lnTo>
                  <a:pt x="7643729" y="369887"/>
                </a:lnTo>
                <a:lnTo>
                  <a:pt x="7661191" y="409575"/>
                </a:lnTo>
                <a:lnTo>
                  <a:pt x="7677066" y="450850"/>
                </a:lnTo>
                <a:lnTo>
                  <a:pt x="7691354" y="496887"/>
                </a:lnTo>
                <a:lnTo>
                  <a:pt x="7702466" y="546100"/>
                </a:lnTo>
                <a:lnTo>
                  <a:pt x="7710404" y="606425"/>
                </a:lnTo>
                <a:lnTo>
                  <a:pt x="7713579" y="673100"/>
                </a:lnTo>
                <a:lnTo>
                  <a:pt x="7710404" y="744537"/>
                </a:lnTo>
                <a:lnTo>
                  <a:pt x="7702466" y="801687"/>
                </a:lnTo>
                <a:lnTo>
                  <a:pt x="7691354" y="854075"/>
                </a:lnTo>
                <a:lnTo>
                  <a:pt x="7677066" y="901700"/>
                </a:lnTo>
                <a:lnTo>
                  <a:pt x="7661191" y="942975"/>
                </a:lnTo>
                <a:lnTo>
                  <a:pt x="7642141" y="981075"/>
                </a:lnTo>
                <a:lnTo>
                  <a:pt x="7623091" y="1017587"/>
                </a:lnTo>
                <a:lnTo>
                  <a:pt x="7604041" y="1055687"/>
                </a:lnTo>
                <a:lnTo>
                  <a:pt x="7586579" y="1095375"/>
                </a:lnTo>
                <a:lnTo>
                  <a:pt x="7569116" y="1136650"/>
                </a:lnTo>
                <a:lnTo>
                  <a:pt x="7554829" y="1182687"/>
                </a:lnTo>
                <a:lnTo>
                  <a:pt x="7545304" y="1235075"/>
                </a:lnTo>
                <a:lnTo>
                  <a:pt x="7535779" y="1295400"/>
                </a:lnTo>
                <a:lnTo>
                  <a:pt x="7534191" y="1363662"/>
                </a:lnTo>
                <a:lnTo>
                  <a:pt x="7535779" y="1431925"/>
                </a:lnTo>
                <a:lnTo>
                  <a:pt x="7545304" y="1492250"/>
                </a:lnTo>
                <a:lnTo>
                  <a:pt x="7554829" y="1544637"/>
                </a:lnTo>
                <a:lnTo>
                  <a:pt x="7569116" y="1589087"/>
                </a:lnTo>
                <a:lnTo>
                  <a:pt x="7586579" y="1631950"/>
                </a:lnTo>
                <a:lnTo>
                  <a:pt x="7604041" y="1671637"/>
                </a:lnTo>
                <a:lnTo>
                  <a:pt x="7623091" y="1708150"/>
                </a:lnTo>
                <a:lnTo>
                  <a:pt x="7642141" y="1743075"/>
                </a:lnTo>
                <a:lnTo>
                  <a:pt x="7661191" y="1782762"/>
                </a:lnTo>
                <a:lnTo>
                  <a:pt x="7677066" y="1824037"/>
                </a:lnTo>
                <a:lnTo>
                  <a:pt x="7691354" y="1870075"/>
                </a:lnTo>
                <a:lnTo>
                  <a:pt x="7702466" y="1922462"/>
                </a:lnTo>
                <a:lnTo>
                  <a:pt x="7710404" y="1982787"/>
                </a:lnTo>
                <a:lnTo>
                  <a:pt x="7713579" y="2051050"/>
                </a:lnTo>
                <a:lnTo>
                  <a:pt x="7710404" y="2119312"/>
                </a:lnTo>
                <a:lnTo>
                  <a:pt x="7702466" y="2179637"/>
                </a:lnTo>
                <a:lnTo>
                  <a:pt x="7691354" y="2232025"/>
                </a:lnTo>
                <a:lnTo>
                  <a:pt x="7677066" y="2278062"/>
                </a:lnTo>
                <a:lnTo>
                  <a:pt x="7661191" y="2319337"/>
                </a:lnTo>
                <a:lnTo>
                  <a:pt x="7642141" y="2359025"/>
                </a:lnTo>
                <a:lnTo>
                  <a:pt x="7623091" y="2395537"/>
                </a:lnTo>
                <a:lnTo>
                  <a:pt x="7604041" y="2433637"/>
                </a:lnTo>
                <a:lnTo>
                  <a:pt x="7586579" y="2471737"/>
                </a:lnTo>
                <a:lnTo>
                  <a:pt x="7569116" y="2513012"/>
                </a:lnTo>
                <a:lnTo>
                  <a:pt x="7554829" y="2560637"/>
                </a:lnTo>
                <a:lnTo>
                  <a:pt x="7545304" y="2613025"/>
                </a:lnTo>
                <a:lnTo>
                  <a:pt x="7535779" y="2671762"/>
                </a:lnTo>
                <a:lnTo>
                  <a:pt x="7534191" y="2741612"/>
                </a:lnTo>
                <a:lnTo>
                  <a:pt x="7535779" y="2809875"/>
                </a:lnTo>
                <a:lnTo>
                  <a:pt x="7545304" y="2868612"/>
                </a:lnTo>
                <a:lnTo>
                  <a:pt x="7554829" y="2922587"/>
                </a:lnTo>
                <a:lnTo>
                  <a:pt x="7569116" y="2967037"/>
                </a:lnTo>
                <a:lnTo>
                  <a:pt x="7586579" y="3009900"/>
                </a:lnTo>
                <a:lnTo>
                  <a:pt x="7604041" y="3046412"/>
                </a:lnTo>
                <a:lnTo>
                  <a:pt x="7623091" y="3084512"/>
                </a:lnTo>
                <a:lnTo>
                  <a:pt x="7642141" y="3121025"/>
                </a:lnTo>
                <a:lnTo>
                  <a:pt x="7661191" y="3160712"/>
                </a:lnTo>
                <a:lnTo>
                  <a:pt x="7677066" y="3201987"/>
                </a:lnTo>
                <a:lnTo>
                  <a:pt x="7691354" y="3248025"/>
                </a:lnTo>
                <a:lnTo>
                  <a:pt x="7702466" y="3300412"/>
                </a:lnTo>
                <a:lnTo>
                  <a:pt x="7710404" y="3360737"/>
                </a:lnTo>
                <a:lnTo>
                  <a:pt x="7713579" y="3427412"/>
                </a:lnTo>
                <a:lnTo>
                  <a:pt x="7710404" y="3497262"/>
                </a:lnTo>
                <a:lnTo>
                  <a:pt x="7702466" y="3557587"/>
                </a:lnTo>
                <a:lnTo>
                  <a:pt x="7691354" y="3609975"/>
                </a:lnTo>
                <a:lnTo>
                  <a:pt x="7677066" y="3656012"/>
                </a:lnTo>
                <a:lnTo>
                  <a:pt x="7661191" y="3697287"/>
                </a:lnTo>
                <a:lnTo>
                  <a:pt x="7642141" y="3736975"/>
                </a:lnTo>
                <a:lnTo>
                  <a:pt x="7604041" y="3811587"/>
                </a:lnTo>
                <a:lnTo>
                  <a:pt x="7586579" y="3848100"/>
                </a:lnTo>
                <a:lnTo>
                  <a:pt x="7569116" y="3890962"/>
                </a:lnTo>
                <a:lnTo>
                  <a:pt x="7554829" y="3935412"/>
                </a:lnTo>
                <a:lnTo>
                  <a:pt x="7545304" y="3987800"/>
                </a:lnTo>
                <a:lnTo>
                  <a:pt x="7535779" y="4048125"/>
                </a:lnTo>
                <a:lnTo>
                  <a:pt x="7534191" y="4116387"/>
                </a:lnTo>
                <a:lnTo>
                  <a:pt x="7535779" y="4186237"/>
                </a:lnTo>
                <a:lnTo>
                  <a:pt x="7545304" y="4244975"/>
                </a:lnTo>
                <a:lnTo>
                  <a:pt x="7554829" y="4297362"/>
                </a:lnTo>
                <a:lnTo>
                  <a:pt x="7569116" y="4343400"/>
                </a:lnTo>
                <a:lnTo>
                  <a:pt x="7586579" y="4386262"/>
                </a:lnTo>
                <a:lnTo>
                  <a:pt x="7604041" y="4424362"/>
                </a:lnTo>
                <a:lnTo>
                  <a:pt x="7642141" y="4498975"/>
                </a:lnTo>
                <a:lnTo>
                  <a:pt x="7661191" y="4537075"/>
                </a:lnTo>
                <a:lnTo>
                  <a:pt x="7677066" y="4579937"/>
                </a:lnTo>
                <a:lnTo>
                  <a:pt x="7691354" y="4625975"/>
                </a:lnTo>
                <a:lnTo>
                  <a:pt x="7702466" y="4678362"/>
                </a:lnTo>
                <a:lnTo>
                  <a:pt x="7710404" y="4738687"/>
                </a:lnTo>
                <a:lnTo>
                  <a:pt x="7713579" y="4806950"/>
                </a:lnTo>
                <a:lnTo>
                  <a:pt x="7710404" y="4875212"/>
                </a:lnTo>
                <a:lnTo>
                  <a:pt x="7702466" y="4935537"/>
                </a:lnTo>
                <a:lnTo>
                  <a:pt x="7691354" y="4987925"/>
                </a:lnTo>
                <a:lnTo>
                  <a:pt x="7677066" y="5033962"/>
                </a:lnTo>
                <a:lnTo>
                  <a:pt x="7661191" y="5075237"/>
                </a:lnTo>
                <a:lnTo>
                  <a:pt x="7642141" y="5114925"/>
                </a:lnTo>
                <a:lnTo>
                  <a:pt x="7623091" y="5149850"/>
                </a:lnTo>
                <a:lnTo>
                  <a:pt x="7604041" y="5186362"/>
                </a:lnTo>
                <a:lnTo>
                  <a:pt x="7586579" y="5226050"/>
                </a:lnTo>
                <a:lnTo>
                  <a:pt x="7569116" y="5268912"/>
                </a:lnTo>
                <a:lnTo>
                  <a:pt x="7554829" y="5313362"/>
                </a:lnTo>
                <a:lnTo>
                  <a:pt x="7545304" y="5365750"/>
                </a:lnTo>
                <a:lnTo>
                  <a:pt x="7535779" y="5426075"/>
                </a:lnTo>
                <a:lnTo>
                  <a:pt x="7534191" y="5494337"/>
                </a:lnTo>
                <a:lnTo>
                  <a:pt x="7535779" y="5562600"/>
                </a:lnTo>
                <a:lnTo>
                  <a:pt x="7545304" y="5622925"/>
                </a:lnTo>
                <a:lnTo>
                  <a:pt x="7554829" y="5675312"/>
                </a:lnTo>
                <a:lnTo>
                  <a:pt x="7569116" y="5721350"/>
                </a:lnTo>
                <a:lnTo>
                  <a:pt x="7586579" y="5762625"/>
                </a:lnTo>
                <a:lnTo>
                  <a:pt x="7604041" y="5802312"/>
                </a:lnTo>
                <a:lnTo>
                  <a:pt x="7623091" y="5840412"/>
                </a:lnTo>
                <a:lnTo>
                  <a:pt x="7642141" y="5876925"/>
                </a:lnTo>
                <a:lnTo>
                  <a:pt x="7661191" y="5915025"/>
                </a:lnTo>
                <a:lnTo>
                  <a:pt x="7677066" y="5956300"/>
                </a:lnTo>
                <a:lnTo>
                  <a:pt x="7691354" y="6003925"/>
                </a:lnTo>
                <a:lnTo>
                  <a:pt x="7702466" y="6056312"/>
                </a:lnTo>
                <a:lnTo>
                  <a:pt x="7710404" y="6113462"/>
                </a:lnTo>
                <a:lnTo>
                  <a:pt x="7713579" y="6183312"/>
                </a:lnTo>
                <a:lnTo>
                  <a:pt x="7710404" y="6251575"/>
                </a:lnTo>
                <a:lnTo>
                  <a:pt x="7702466" y="6311900"/>
                </a:lnTo>
                <a:lnTo>
                  <a:pt x="7691354" y="6361112"/>
                </a:lnTo>
                <a:lnTo>
                  <a:pt x="7677066" y="6407150"/>
                </a:lnTo>
                <a:lnTo>
                  <a:pt x="7661191" y="6448425"/>
                </a:lnTo>
                <a:lnTo>
                  <a:pt x="7643729" y="6488112"/>
                </a:lnTo>
                <a:lnTo>
                  <a:pt x="7626266" y="6523037"/>
                </a:lnTo>
                <a:lnTo>
                  <a:pt x="7607216" y="6561137"/>
                </a:lnTo>
                <a:lnTo>
                  <a:pt x="7588166" y="6597650"/>
                </a:lnTo>
                <a:lnTo>
                  <a:pt x="7572291" y="6640512"/>
                </a:lnTo>
                <a:lnTo>
                  <a:pt x="7556416" y="6683375"/>
                </a:lnTo>
                <a:lnTo>
                  <a:pt x="7546891" y="6735762"/>
                </a:lnTo>
                <a:lnTo>
                  <a:pt x="7538954" y="6791325"/>
                </a:lnTo>
                <a:lnTo>
                  <a:pt x="7534191" y="6858000"/>
                </a:lnTo>
                <a:lnTo>
                  <a:pt x="0" y="6858000"/>
                </a:lnTo>
                <a:lnTo>
                  <a:pt x="0" y="0"/>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FF0356F4-9B6B-4202-F379-E678C74D08BD}"/>
              </a:ext>
            </a:extLst>
          </p:cNvPr>
          <p:cNvPicPr>
            <a:picLocks noGrp="1" noChangeAspect="1"/>
          </p:cNvPicPr>
          <p:nvPr>
            <p:ph idx="1"/>
          </p:nvPr>
        </p:nvPicPr>
        <p:blipFill>
          <a:blip r:embed="rId2"/>
          <a:stretch>
            <a:fillRect/>
          </a:stretch>
        </p:blipFill>
        <p:spPr>
          <a:xfrm>
            <a:off x="1" y="561975"/>
            <a:ext cx="7389812" cy="5695950"/>
          </a:xfrm>
          <a:prstGeom prst="rect">
            <a:avLst/>
          </a:prstGeom>
        </p:spPr>
      </p:pic>
      <p:sp>
        <p:nvSpPr>
          <p:cNvPr id="13" name="TextBox 12">
            <a:extLst>
              <a:ext uri="{FF2B5EF4-FFF2-40B4-BE49-F238E27FC236}">
                <a16:creationId xmlns:a16="http://schemas.microsoft.com/office/drawing/2014/main" id="{746B6D78-B58E-844A-9A43-9DD5D4832EA5}"/>
              </a:ext>
            </a:extLst>
          </p:cNvPr>
          <p:cNvSpPr txBox="1"/>
          <p:nvPr/>
        </p:nvSpPr>
        <p:spPr>
          <a:xfrm>
            <a:off x="8085751" y="1411350"/>
            <a:ext cx="3410309" cy="3844800"/>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solidFill>
                  <a:schemeClr val="tx1">
                    <a:alpha val="60000"/>
                  </a:schemeClr>
                </a:solidFill>
              </a:rPr>
              <a:t>The maximum profit performance is observed in the technology segment towards the east part of the United States. This is because of increase in the number of universities and new emerging industries. </a:t>
            </a:r>
          </a:p>
        </p:txBody>
      </p:sp>
    </p:spTree>
    <p:extLst>
      <p:ext uri="{BB962C8B-B14F-4D97-AF65-F5344CB8AC3E}">
        <p14:creationId xmlns:p14="http://schemas.microsoft.com/office/powerpoint/2010/main" val="899719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28">
            <a:extLst>
              <a:ext uri="{FF2B5EF4-FFF2-40B4-BE49-F238E27FC236}">
                <a16:creationId xmlns:a16="http://schemas.microsoft.com/office/drawing/2014/main" id="{F763482E-C6B0-4F8D-90FE-76C25B1BF7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737776"/>
            <a:ext cx="242107" cy="1340860"/>
            <a:chOff x="56167" y="899960"/>
            <a:chExt cx="242107" cy="1340860"/>
          </a:xfrm>
        </p:grpSpPr>
        <p:sp>
          <p:nvSpPr>
            <p:cNvPr id="52" name="Rectangle 2">
              <a:extLst>
                <a:ext uri="{FF2B5EF4-FFF2-40B4-BE49-F238E27FC236}">
                  <a16:creationId xmlns:a16="http://schemas.microsoft.com/office/drawing/2014/main" id="{129B062B-A95D-44CF-8B39-3F512A3CB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4697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9">
              <a:extLst>
                <a:ext uri="{FF2B5EF4-FFF2-40B4-BE49-F238E27FC236}">
                  <a16:creationId xmlns:a16="http://schemas.microsoft.com/office/drawing/2014/main" id="{AAFA0D29-6110-416E-88A2-7FE5D20A1D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4697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
              <a:extLst>
                <a:ext uri="{FF2B5EF4-FFF2-40B4-BE49-F238E27FC236}">
                  <a16:creationId xmlns:a16="http://schemas.microsoft.com/office/drawing/2014/main" id="{6B53A87A-F27C-403F-89E6-5F9C7BF1D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3276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59">
              <a:extLst>
                <a:ext uri="{FF2B5EF4-FFF2-40B4-BE49-F238E27FC236}">
                  <a16:creationId xmlns:a16="http://schemas.microsoft.com/office/drawing/2014/main" id="{E9F992CA-17ED-4498-917B-82248E234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3276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
              <a:extLst>
                <a:ext uri="{FF2B5EF4-FFF2-40B4-BE49-F238E27FC236}">
                  <a16:creationId xmlns:a16="http://schemas.microsoft.com/office/drawing/2014/main" id="{CCE48BBE-46D0-4D42-B76F-82EA8F3B6E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1854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59">
              <a:extLst>
                <a:ext uri="{FF2B5EF4-FFF2-40B4-BE49-F238E27FC236}">
                  <a16:creationId xmlns:a16="http://schemas.microsoft.com/office/drawing/2014/main" id="{2B60A21C-F925-4D53-9B82-2A54BD8259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1854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
              <a:extLst>
                <a:ext uri="{FF2B5EF4-FFF2-40B4-BE49-F238E27FC236}">
                  <a16:creationId xmlns:a16="http://schemas.microsoft.com/office/drawing/2014/main" id="{F53E30A8-7102-40D6-A663-9858ED106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04337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59">
              <a:extLst>
                <a:ext uri="{FF2B5EF4-FFF2-40B4-BE49-F238E27FC236}">
                  <a16:creationId xmlns:a16="http://schemas.microsoft.com/office/drawing/2014/main" id="{8FABC48A-DD76-4A1F-8D69-085FB47FA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04337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2">
              <a:extLst>
                <a:ext uri="{FF2B5EF4-FFF2-40B4-BE49-F238E27FC236}">
                  <a16:creationId xmlns:a16="http://schemas.microsoft.com/office/drawing/2014/main" id="{21429B45-62BB-4C66-9F32-F4474D01FD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90126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59">
              <a:extLst>
                <a:ext uri="{FF2B5EF4-FFF2-40B4-BE49-F238E27FC236}">
                  <a16:creationId xmlns:a16="http://schemas.microsoft.com/office/drawing/2014/main" id="{6F8ED381-4DC0-432C-9E67-41B64DDBB4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90126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2">
              <a:extLst>
                <a:ext uri="{FF2B5EF4-FFF2-40B4-BE49-F238E27FC236}">
                  <a16:creationId xmlns:a16="http://schemas.microsoft.com/office/drawing/2014/main" id="{22C864E8-53DE-4D7E-845A-0AB035EF2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1802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59">
              <a:extLst>
                <a:ext uri="{FF2B5EF4-FFF2-40B4-BE49-F238E27FC236}">
                  <a16:creationId xmlns:a16="http://schemas.microsoft.com/office/drawing/2014/main" id="{F907663A-C35E-4E4E-86D3-EDE6C39E1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1802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2">
              <a:extLst>
                <a:ext uri="{FF2B5EF4-FFF2-40B4-BE49-F238E27FC236}">
                  <a16:creationId xmlns:a16="http://schemas.microsoft.com/office/drawing/2014/main" id="{29FA51B0-D541-425F-B6B7-A0D8929EFC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0381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59">
              <a:extLst>
                <a:ext uri="{FF2B5EF4-FFF2-40B4-BE49-F238E27FC236}">
                  <a16:creationId xmlns:a16="http://schemas.microsoft.com/office/drawing/2014/main" id="{86A9FEBF-8037-4D08-BCB0-C5D294A2B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0381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2">
              <a:extLst>
                <a:ext uri="{FF2B5EF4-FFF2-40B4-BE49-F238E27FC236}">
                  <a16:creationId xmlns:a16="http://schemas.microsoft.com/office/drawing/2014/main" id="{CC11EA10-D9DC-4A52-B789-8CD67A55C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8960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59">
              <a:extLst>
                <a:ext uri="{FF2B5EF4-FFF2-40B4-BE49-F238E27FC236}">
                  <a16:creationId xmlns:a16="http://schemas.microsoft.com/office/drawing/2014/main" id="{338DE07B-B730-4132-83B4-44986FED79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8960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2">
              <a:extLst>
                <a:ext uri="{FF2B5EF4-FFF2-40B4-BE49-F238E27FC236}">
                  <a16:creationId xmlns:a16="http://schemas.microsoft.com/office/drawing/2014/main" id="{6697E973-A918-4FD8-9A4C-5B13A5B65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7539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59">
              <a:extLst>
                <a:ext uri="{FF2B5EF4-FFF2-40B4-BE49-F238E27FC236}">
                  <a16:creationId xmlns:a16="http://schemas.microsoft.com/office/drawing/2014/main" id="{AA4CD7CC-D5FB-4427-A6D4-D594E979E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7539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2">
              <a:extLst>
                <a:ext uri="{FF2B5EF4-FFF2-40B4-BE49-F238E27FC236}">
                  <a16:creationId xmlns:a16="http://schemas.microsoft.com/office/drawing/2014/main" id="{DFC90C0F-5A62-47A8-B06E-2F6D61E7B3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6118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59">
              <a:extLst>
                <a:ext uri="{FF2B5EF4-FFF2-40B4-BE49-F238E27FC236}">
                  <a16:creationId xmlns:a16="http://schemas.microsoft.com/office/drawing/2014/main" id="{7BF589B4-EC07-4428-B4C9-09EB55FA23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6118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3">
            <a:extLst>
              <a:ext uri="{FF2B5EF4-FFF2-40B4-BE49-F238E27FC236}">
                <a16:creationId xmlns:a16="http://schemas.microsoft.com/office/drawing/2014/main" id="{FE3AFEAC-A506-E7A6-8C55-C13B0CE4EAF6}"/>
              </a:ext>
            </a:extLst>
          </p:cNvPr>
          <p:cNvPicPr>
            <a:picLocks noGrp="1" noChangeAspect="1"/>
          </p:cNvPicPr>
          <p:nvPr>
            <p:ph idx="1"/>
          </p:nvPr>
        </p:nvPicPr>
        <p:blipFill rotWithShape="1">
          <a:blip r:embed="rId2"/>
          <a:srcRect l="6995" r="2384"/>
          <a:stretch/>
        </p:blipFill>
        <p:spPr>
          <a:xfrm>
            <a:off x="4636008" y="10"/>
            <a:ext cx="7555992" cy="6857990"/>
          </a:xfrm>
          <a:prstGeom prst="rect">
            <a:avLst/>
          </a:prstGeom>
        </p:spPr>
      </p:pic>
      <p:sp>
        <p:nvSpPr>
          <p:cNvPr id="51" name="Rectangle 50">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40714"/>
            <a:ext cx="5291468" cy="42172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23AF39C-1680-F44F-AD8C-0559675F0F3F}"/>
              </a:ext>
            </a:extLst>
          </p:cNvPr>
          <p:cNvSpPr txBox="1"/>
          <p:nvPr/>
        </p:nvSpPr>
        <p:spPr>
          <a:xfrm>
            <a:off x="597408" y="3048670"/>
            <a:ext cx="4282817" cy="312346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a:solidFill>
                  <a:schemeClr val="tx1"/>
                </a:solidFill>
              </a:rPr>
              <a:t>New York State is the highest in sales among all other states. So investing more in this state would increase overall sales.</a:t>
            </a:r>
          </a:p>
        </p:txBody>
      </p:sp>
      <p:sp>
        <p:nvSpPr>
          <p:cNvPr id="53" name="Rectangle 52">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5852160" cy="3566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90033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CA3D044E968BA49875D90DC933FF72E" ma:contentTypeVersion="4" ma:contentTypeDescription="Create a new document." ma:contentTypeScope="" ma:versionID="afc66bd54e2b3784709cb16240ec2d42">
  <xsd:schema xmlns:xsd="http://www.w3.org/2001/XMLSchema" xmlns:xs="http://www.w3.org/2001/XMLSchema" xmlns:p="http://schemas.microsoft.com/office/2006/metadata/properties" xmlns:ns3="0d5ebf00-8b34-44c0-9d80-7db744129a7c" targetNamespace="http://schemas.microsoft.com/office/2006/metadata/properties" ma:root="true" ma:fieldsID="f263fe3c58d7d702faa553cb9c1fa3bd" ns3:_="">
    <xsd:import namespace="0d5ebf00-8b34-44c0-9d80-7db744129a7c"/>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5ebf00-8b34-44c0-9d80-7db744129a7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FF431CA-5494-4682-BD93-D4D903E1F77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d5ebf00-8b34-44c0-9d80-7db744129a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2155CEE-125B-4CE5-9246-CEA034AAE584}">
  <ds:schemaRefs>
    <ds:schemaRef ds:uri="http://schemas.microsoft.com/sharepoint/v3/contenttype/forms"/>
  </ds:schemaRefs>
</ds:datastoreItem>
</file>

<file path=customXml/itemProps3.xml><?xml version="1.0" encoding="utf-8"?>
<ds:datastoreItem xmlns:ds="http://schemas.openxmlformats.org/officeDocument/2006/customXml" ds:itemID="{4A24AA8E-960E-4E78-B56B-55C5A96F277E}">
  <ds:schemaRefs>
    <ds:schemaRef ds:uri="http://www.w3.org/XML/1998/namespace"/>
    <ds:schemaRef ds:uri="http://purl.org/dc/elements/1.1/"/>
    <ds:schemaRef ds:uri="http://schemas.microsoft.com/office/2006/documentManagement/types"/>
    <ds:schemaRef ds:uri="0d5ebf00-8b34-44c0-9d80-7db744129a7c"/>
    <ds:schemaRef ds:uri="http://purl.org/dc/terms/"/>
    <ds:schemaRef ds:uri="http://schemas.microsoft.com/office/infopath/2007/PartnerControls"/>
    <ds:schemaRef ds:uri="http://schemas.openxmlformats.org/package/2006/metadata/core-propertie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236</TotalTime>
  <Words>446</Words>
  <Application>Microsoft Office PowerPoint</Application>
  <PresentationFormat>Widescreen</PresentationFormat>
  <Paragraphs>40</Paragraphs>
  <Slides>14</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-apple-system</vt:lpstr>
      <vt:lpstr>Arial</vt:lpstr>
      <vt:lpstr>Calibri</vt:lpstr>
      <vt:lpstr>Calibri Light</vt:lpstr>
      <vt:lpstr>Office Theme</vt:lpstr>
      <vt:lpstr>Supermarket Analysis</vt:lpstr>
      <vt:lpstr>Contents</vt:lpstr>
      <vt:lpstr>About Data</vt:lpstr>
      <vt:lpstr>Goals/ Business Questions</vt:lpstr>
      <vt:lpstr>ANALYSIS  BY TABLEAU</vt:lpstr>
      <vt:lpstr>PowerPoint Presentation</vt:lpstr>
      <vt:lpstr>PowerPoint Presentation</vt:lpstr>
      <vt:lpstr>PowerPoint Presentation</vt:lpstr>
      <vt:lpstr>PowerPoint Presentation</vt:lpstr>
      <vt:lpstr>ARIMA MODEL</vt:lpstr>
      <vt:lpstr>TIME SERIES FORECASTING</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Supermarket Analysis</dc:title>
  <dc:creator>Shubhkumarbharatkumar Patel</dc:creator>
  <cp:lastModifiedBy>Shubhkumarbharatkumar Patel</cp:lastModifiedBy>
  <cp:revision>2</cp:revision>
  <dcterms:created xsi:type="dcterms:W3CDTF">2022-05-13T13:00:09Z</dcterms:created>
  <dcterms:modified xsi:type="dcterms:W3CDTF">2022-05-13T16:56:19Z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0x0101008CA3D044E968BA49875D90DC933FF72E</vt:lpwstr>
  </property>
</Properties>
</file>